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26"/>
  </p:notesMasterIdLst>
  <p:handoutMasterIdLst>
    <p:handoutMasterId r:id="rId27"/>
  </p:handoutMasterIdLst>
  <p:sldIdLst>
    <p:sldId id="256" r:id="rId3"/>
    <p:sldId id="281" r:id="rId4"/>
    <p:sldId id="262" r:id="rId5"/>
    <p:sldId id="328" r:id="rId6"/>
    <p:sldId id="313" r:id="rId7"/>
    <p:sldId id="263" r:id="rId8"/>
    <p:sldId id="330" r:id="rId9"/>
    <p:sldId id="331" r:id="rId10"/>
    <p:sldId id="332" r:id="rId11"/>
    <p:sldId id="329" r:id="rId12"/>
    <p:sldId id="260" r:id="rId13"/>
    <p:sldId id="314" r:id="rId14"/>
    <p:sldId id="315" r:id="rId15"/>
    <p:sldId id="333" r:id="rId16"/>
    <p:sldId id="334" r:id="rId17"/>
    <p:sldId id="318" r:id="rId18"/>
    <p:sldId id="319" r:id="rId19"/>
    <p:sldId id="320" r:id="rId20"/>
    <p:sldId id="322" r:id="rId21"/>
    <p:sldId id="324" r:id="rId22"/>
    <p:sldId id="327" r:id="rId23"/>
    <p:sldId id="326" r:id="rId24"/>
    <p:sldId id="290" r:id="rId25"/>
  </p:sldIdLst>
  <p:sldSz cx="9144000" cy="5143500" type="screen16x9"/>
  <p:notesSz cx="6858000" cy="9144000"/>
  <p:embeddedFontLst>
    <p:embeddedFont>
      <p:font typeface="Berkshire Swash" panose="02000505000000020003" pitchFamily="2" charset="0"/>
      <p:regular r:id="rId28"/>
    </p:embeddedFont>
    <p:embeddedFont>
      <p:font typeface="Bitter" panose="020B0604020202020204" charset="0"/>
      <p:regular r:id="rId29"/>
      <p:bold r:id="rId30"/>
      <p:italic r:id="rId31"/>
      <p:boldItalic r:id="rId32"/>
    </p:embeddedFont>
    <p:embeddedFont>
      <p:font typeface="Didact Gothic" panose="00000500000000000000" pitchFamily="2" charset="0"/>
      <p:regular r:id="rId33"/>
    </p:embeddedFont>
    <p:embeddedFont>
      <p:font typeface="Nunito" pitchFamily="2" charset="0"/>
      <p:regular r:id="rId34"/>
      <p:bold r:id="rId35"/>
      <p:italic r:id="rId36"/>
      <p:boldItalic r:id="rId37"/>
    </p:embeddedFont>
    <p:embeddedFont>
      <p:font typeface="PT Sans" panose="020B0503020203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E9F68F-F9B9-42EF-8FBF-8DD2725ACDDE}">
  <a:tblStyle styleId="{77E9F68F-F9B9-42EF-8FBF-8DD2725ACDD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816" y="102"/>
      </p:cViewPr>
      <p:guideLst/>
    </p:cSldViewPr>
  </p:slideViewPr>
  <p:notesTextViewPr>
    <p:cViewPr>
      <p:scale>
        <a:sx n="1" d="1"/>
        <a:sy n="1" d="1"/>
      </p:scale>
      <p:origin x="0" y="0"/>
    </p:cViewPr>
  </p:notesTextViewPr>
  <p:notesViewPr>
    <p:cSldViewPr snapToGrid="0">
      <p:cViewPr varScale="1">
        <p:scale>
          <a:sx n="66" d="100"/>
          <a:sy n="66" d="100"/>
        </p:scale>
        <p:origin x="32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4025AD4-0438-DF66-ADD0-C7FF2103AD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88087A51-9DD0-0E4A-CAD4-A2CF9A0E71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8FCEC-4EAD-4FF4-B170-0C16D3B3557A}" type="datetimeFigureOut">
              <a:rPr lang="es-EC" smtClean="0"/>
              <a:t>4/6/2024</a:t>
            </a:fld>
            <a:endParaRPr lang="es-EC"/>
          </a:p>
        </p:txBody>
      </p:sp>
      <p:sp>
        <p:nvSpPr>
          <p:cNvPr id="4" name="Marcador de pie de página 3">
            <a:extLst>
              <a:ext uri="{FF2B5EF4-FFF2-40B4-BE49-F238E27FC236}">
                <a16:creationId xmlns:a16="http://schemas.microsoft.com/office/drawing/2014/main" id="{B954B8CA-4D6F-3570-65DD-A991C9FEA4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3A41DE7B-8D3E-7B20-42A7-71E1F1E5CB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D03FD2-C65D-4129-8A64-90BAA2B63C50}" type="slidenum">
              <a:rPr lang="es-EC" smtClean="0"/>
              <a:t>‹Nº›</a:t>
            </a:fld>
            <a:endParaRPr lang="es-EC"/>
          </a:p>
        </p:txBody>
      </p:sp>
    </p:spTree>
    <p:extLst>
      <p:ext uri="{BB962C8B-B14F-4D97-AF65-F5344CB8AC3E}">
        <p14:creationId xmlns:p14="http://schemas.microsoft.com/office/powerpoint/2010/main" val="1767738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059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6842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086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7814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6056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9918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1742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8799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5308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8794e6dd17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18794e6dd17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5815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8634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4615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1853e46e6e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1853e46e6e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8794e6dd1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8794e6dd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8794e6dd1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8794e6dd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010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6052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4982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2887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860442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8" Type="http://schemas.openxmlformats.org/officeDocument/2006/relationships/hyperlink" Target="http://bit.ly/2TtBDfr" TargetMode="External"/><Relationship Id="rId3" Type="http://schemas.openxmlformats.org/officeDocument/2006/relationships/image" Target="../media/image2.png"/><Relationship Id="rId7" Type="http://schemas.openxmlformats.org/officeDocument/2006/relationships/hyperlink" Target="http://bit.ly/2TyoMsr"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bit.ly/3A1uf1Q" TargetMode="External"/><Relationship Id="rId5" Type="http://schemas.openxmlformats.org/officeDocument/2006/relationships/image" Target="../media/image7.pn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1" name="Google Shape;11;p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12" name="Google Shape;12;p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3" name="Google Shape;13;p2"/>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6286689" y="374499"/>
            <a:ext cx="895567" cy="1599475"/>
          </a:xfrm>
          <a:prstGeom prst="rect">
            <a:avLst/>
          </a:prstGeom>
          <a:noFill/>
          <a:ln>
            <a:noFill/>
          </a:ln>
        </p:spPr>
      </p:pic>
      <p:pic>
        <p:nvPicPr>
          <p:cNvPr id="14" name="Google Shape;14;p2"/>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15" name="Google Shape;15;p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16" name="Google Shape;16;p2"/>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3177523">
            <a:off x="3937912" y="-623488"/>
            <a:ext cx="1754027" cy="1231825"/>
          </a:xfrm>
          <a:prstGeom prst="rect">
            <a:avLst/>
          </a:prstGeom>
          <a:noFill/>
          <a:ln>
            <a:noFill/>
          </a:ln>
        </p:spPr>
      </p:pic>
      <p:sp>
        <p:nvSpPr>
          <p:cNvPr id="17" name="Google Shape;17;p2"/>
          <p:cNvSpPr txBox="1">
            <a:spLocks noGrp="1"/>
          </p:cNvSpPr>
          <p:nvPr>
            <p:ph type="ctrTitle"/>
          </p:nvPr>
        </p:nvSpPr>
        <p:spPr>
          <a:xfrm>
            <a:off x="713225" y="1376525"/>
            <a:ext cx="4534800" cy="1839900"/>
          </a:xfrm>
          <a:prstGeom prst="rect">
            <a:avLst/>
          </a:prstGeom>
        </p:spPr>
        <p:txBody>
          <a:bodyPr spcFirstLastPara="1" wrap="square" lIns="91425" tIns="91425" rIns="91425" bIns="91425" anchor="b" anchorCtr="0">
            <a:noAutofit/>
          </a:bodyPr>
          <a:lstStyle>
            <a:lvl1pPr lvl="0">
              <a:lnSpc>
                <a:spcPct val="110000"/>
              </a:lnSpc>
              <a:spcBef>
                <a:spcPts val="0"/>
              </a:spcBef>
              <a:spcAft>
                <a:spcPts val="0"/>
              </a:spcAft>
              <a:buSzPts val="5200"/>
              <a:buNone/>
              <a:defRPr sz="6000">
                <a:latin typeface="Berkshire Swash"/>
                <a:ea typeface="Berkshire Swash"/>
                <a:cs typeface="Berkshire Swash"/>
                <a:sym typeface="Berkshire Swash"/>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713225" y="3329425"/>
            <a:ext cx="4534800" cy="442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700">
                <a:latin typeface="Bitter"/>
                <a:ea typeface="Bitter"/>
                <a:cs typeface="Bitter"/>
                <a:sym typeface="Bitt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5"/>
        </a:solidFill>
        <a:effectLst/>
      </p:bgPr>
    </p:bg>
    <p:spTree>
      <p:nvGrpSpPr>
        <p:cNvPr id="1" name="Shape 319"/>
        <p:cNvGrpSpPr/>
        <p:nvPr/>
      </p:nvGrpSpPr>
      <p:grpSpPr>
        <a:xfrm>
          <a:off x="0" y="0"/>
          <a:ext cx="0" cy="0"/>
          <a:chOff x="0" y="0"/>
          <a:chExt cx="0" cy="0"/>
        </a:xfrm>
      </p:grpSpPr>
      <p:pic>
        <p:nvPicPr>
          <p:cNvPr id="320" name="Google Shape;320;p3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76476" flipH="1">
            <a:off x="7702914" y="-570296"/>
            <a:ext cx="1628251" cy="2219593"/>
          </a:xfrm>
          <a:prstGeom prst="rect">
            <a:avLst/>
          </a:prstGeom>
          <a:noFill/>
          <a:ln>
            <a:noFill/>
          </a:ln>
        </p:spPr>
      </p:pic>
      <p:pic>
        <p:nvPicPr>
          <p:cNvPr id="321" name="Google Shape;321;p3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247940" flipH="1">
            <a:off x="7798114" y="2888239"/>
            <a:ext cx="1841263" cy="2376743"/>
          </a:xfrm>
          <a:prstGeom prst="rect">
            <a:avLst/>
          </a:prstGeom>
          <a:noFill/>
          <a:ln>
            <a:noFill/>
          </a:ln>
        </p:spPr>
      </p:pic>
      <p:pic>
        <p:nvPicPr>
          <p:cNvPr id="322" name="Google Shape;322;p3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53592" flipH="1">
            <a:off x="-6328" y="2869122"/>
            <a:ext cx="2438750" cy="3026743"/>
          </a:xfrm>
          <a:prstGeom prst="rect">
            <a:avLst/>
          </a:prstGeom>
          <a:noFill/>
          <a:ln>
            <a:noFill/>
          </a:ln>
        </p:spPr>
      </p:pic>
      <p:pic>
        <p:nvPicPr>
          <p:cNvPr id="323" name="Google Shape;323;p32"/>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1532812" y="-340272"/>
            <a:ext cx="1754026" cy="1231825"/>
          </a:xfrm>
          <a:prstGeom prst="rect">
            <a:avLst/>
          </a:prstGeom>
          <a:noFill/>
          <a:ln>
            <a:noFill/>
          </a:ln>
        </p:spPr>
      </p:pic>
      <p:pic>
        <p:nvPicPr>
          <p:cNvPr id="324" name="Google Shape;324;p32"/>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728848" flipH="1">
            <a:off x="-584135" y="-242794"/>
            <a:ext cx="2205674" cy="2847161"/>
          </a:xfrm>
          <a:prstGeom prst="rect">
            <a:avLst/>
          </a:prstGeom>
          <a:noFill/>
          <a:ln>
            <a:noFill/>
          </a:ln>
        </p:spPr>
      </p:pic>
      <p:pic>
        <p:nvPicPr>
          <p:cNvPr id="325" name="Google Shape;325;p3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2865725" flipH="1">
            <a:off x="6404887" y="4154853"/>
            <a:ext cx="1754027" cy="12318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326"/>
        <p:cNvGrpSpPr/>
        <p:nvPr/>
      </p:nvGrpSpPr>
      <p:grpSpPr>
        <a:xfrm>
          <a:off x="0" y="0"/>
          <a:ext cx="0" cy="0"/>
          <a:chOff x="0" y="0"/>
          <a:chExt cx="0" cy="0"/>
        </a:xfrm>
      </p:grpSpPr>
      <p:pic>
        <p:nvPicPr>
          <p:cNvPr id="327" name="Google Shape;327;p3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23524">
            <a:off x="7702914" y="3333267"/>
            <a:ext cx="1628251" cy="2219593"/>
          </a:xfrm>
          <a:prstGeom prst="rect">
            <a:avLst/>
          </a:prstGeom>
          <a:noFill/>
          <a:ln>
            <a:noFill/>
          </a:ln>
        </p:spPr>
      </p:pic>
      <p:pic>
        <p:nvPicPr>
          <p:cNvPr id="328" name="Google Shape;328;p3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552060">
            <a:off x="7798114" y="-282417"/>
            <a:ext cx="1841263" cy="2376743"/>
          </a:xfrm>
          <a:prstGeom prst="rect">
            <a:avLst/>
          </a:prstGeom>
          <a:noFill/>
          <a:ln>
            <a:noFill/>
          </a:ln>
        </p:spPr>
      </p:pic>
      <p:pic>
        <p:nvPicPr>
          <p:cNvPr id="329" name="Google Shape;329;p3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9746408">
            <a:off x="-6328" y="-913300"/>
            <a:ext cx="2438750" cy="3026743"/>
          </a:xfrm>
          <a:prstGeom prst="rect">
            <a:avLst/>
          </a:prstGeom>
          <a:noFill/>
          <a:ln>
            <a:noFill/>
          </a:ln>
        </p:spPr>
      </p:pic>
      <p:pic>
        <p:nvPicPr>
          <p:cNvPr id="330" name="Google Shape;330;p33"/>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7060718">
            <a:off x="-78063" y="3827150"/>
            <a:ext cx="1754027" cy="1231825"/>
          </a:xfrm>
          <a:prstGeom prst="rect">
            <a:avLst/>
          </a:prstGeom>
          <a:noFill/>
          <a:ln>
            <a:noFill/>
          </a:ln>
        </p:spPr>
      </p:pic>
      <p:pic>
        <p:nvPicPr>
          <p:cNvPr id="331" name="Google Shape;331;p33"/>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400001">
            <a:off x="3197290" y="3349748"/>
            <a:ext cx="2205674" cy="2847161"/>
          </a:xfrm>
          <a:prstGeom prst="rect">
            <a:avLst/>
          </a:prstGeom>
          <a:noFill/>
          <a:ln>
            <a:noFill/>
          </a:ln>
        </p:spPr>
      </p:pic>
      <p:pic>
        <p:nvPicPr>
          <p:cNvPr id="332" name="Google Shape;332;p33"/>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934275">
            <a:off x="6404887" y="-404113"/>
            <a:ext cx="1754027" cy="12318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1" name="Google Shape;11;p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12" name="Google Shape;12;p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3" name="Google Shape;13;p2"/>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6286689" y="374499"/>
            <a:ext cx="895567" cy="1599475"/>
          </a:xfrm>
          <a:prstGeom prst="rect">
            <a:avLst/>
          </a:prstGeom>
          <a:noFill/>
          <a:ln>
            <a:noFill/>
          </a:ln>
        </p:spPr>
      </p:pic>
      <p:pic>
        <p:nvPicPr>
          <p:cNvPr id="14" name="Google Shape;14;p2"/>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15" name="Google Shape;15;p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16" name="Google Shape;16;p2"/>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3177523">
            <a:off x="3937912" y="-623488"/>
            <a:ext cx="1754027" cy="1231825"/>
          </a:xfrm>
          <a:prstGeom prst="rect">
            <a:avLst/>
          </a:prstGeom>
          <a:noFill/>
          <a:ln>
            <a:noFill/>
          </a:ln>
        </p:spPr>
      </p:pic>
      <p:sp>
        <p:nvSpPr>
          <p:cNvPr id="17" name="Google Shape;17;p2"/>
          <p:cNvSpPr txBox="1">
            <a:spLocks noGrp="1"/>
          </p:cNvSpPr>
          <p:nvPr>
            <p:ph type="ctrTitle"/>
          </p:nvPr>
        </p:nvSpPr>
        <p:spPr>
          <a:xfrm>
            <a:off x="713225" y="1376525"/>
            <a:ext cx="4534800" cy="1839900"/>
          </a:xfrm>
          <a:prstGeom prst="rect">
            <a:avLst/>
          </a:prstGeom>
        </p:spPr>
        <p:txBody>
          <a:bodyPr spcFirstLastPara="1" wrap="square" lIns="91425" tIns="91425" rIns="91425" bIns="91425" anchor="b" anchorCtr="0">
            <a:noAutofit/>
          </a:bodyPr>
          <a:lstStyle>
            <a:lvl1pPr lvl="0">
              <a:lnSpc>
                <a:spcPct val="110000"/>
              </a:lnSpc>
              <a:spcBef>
                <a:spcPts val="0"/>
              </a:spcBef>
              <a:spcAft>
                <a:spcPts val="0"/>
              </a:spcAft>
              <a:buSzPts val="5200"/>
              <a:buNone/>
              <a:defRPr sz="6000">
                <a:latin typeface="Berkshire Swash"/>
                <a:ea typeface="Berkshire Swash"/>
                <a:cs typeface="Berkshire Swash"/>
                <a:sym typeface="Berkshire Swash"/>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713225" y="3329425"/>
            <a:ext cx="4534800" cy="442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700">
                <a:latin typeface="Bitter"/>
                <a:ea typeface="Bitter"/>
                <a:cs typeface="Bitter"/>
                <a:sym typeface="Bitt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895259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1936" y="3742716"/>
            <a:ext cx="1628251" cy="2219594"/>
          </a:xfrm>
          <a:prstGeom prst="rect">
            <a:avLst/>
          </a:prstGeom>
          <a:noFill/>
          <a:ln>
            <a:noFill/>
          </a:ln>
        </p:spPr>
      </p:pic>
      <p:pic>
        <p:nvPicPr>
          <p:cNvPr id="21" name="Google Shape;21;p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023665" flipH="1">
            <a:off x="6983414" y="2388839"/>
            <a:ext cx="1841263" cy="2376743"/>
          </a:xfrm>
          <a:prstGeom prst="rect">
            <a:avLst/>
          </a:prstGeom>
          <a:noFill/>
          <a:ln>
            <a:noFill/>
          </a:ln>
        </p:spPr>
      </p:pic>
      <p:pic>
        <p:nvPicPr>
          <p:cNvPr id="22" name="Google Shape;22;p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6705246" y="-635241"/>
            <a:ext cx="2438750" cy="3026744"/>
          </a:xfrm>
          <a:prstGeom prst="rect">
            <a:avLst/>
          </a:prstGeom>
          <a:noFill/>
          <a:ln>
            <a:noFill/>
          </a:ln>
        </p:spPr>
      </p:pic>
      <p:pic>
        <p:nvPicPr>
          <p:cNvPr id="23" name="Google Shape;23;p3"/>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800000" flipH="1">
            <a:off x="3676439" y="792029"/>
            <a:ext cx="895567" cy="1599475"/>
          </a:xfrm>
          <a:prstGeom prst="rect">
            <a:avLst/>
          </a:prstGeom>
          <a:noFill/>
          <a:ln>
            <a:noFill/>
          </a:ln>
        </p:spPr>
      </p:pic>
      <p:pic>
        <p:nvPicPr>
          <p:cNvPr id="24" name="Google Shape;24;p3"/>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rot="10800000" flipH="1">
            <a:off x="326400" y="-235272"/>
            <a:ext cx="1754026" cy="1231825"/>
          </a:xfrm>
          <a:prstGeom prst="rect">
            <a:avLst/>
          </a:prstGeom>
          <a:noFill/>
          <a:ln>
            <a:noFill/>
          </a:ln>
        </p:spPr>
      </p:pic>
      <p:pic>
        <p:nvPicPr>
          <p:cNvPr id="25" name="Google Shape;25;p3"/>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9901809" flipH="1">
            <a:off x="3712077" y="-966007"/>
            <a:ext cx="2205674" cy="2847162"/>
          </a:xfrm>
          <a:prstGeom prst="rect">
            <a:avLst/>
          </a:prstGeom>
          <a:noFill/>
          <a:ln>
            <a:noFill/>
          </a:ln>
        </p:spPr>
      </p:pic>
      <p:pic>
        <p:nvPicPr>
          <p:cNvPr id="26" name="Google Shape;26;p3"/>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7622477" flipH="1">
            <a:off x="3937912" y="4535853"/>
            <a:ext cx="1754027" cy="1231825"/>
          </a:xfrm>
          <a:prstGeom prst="rect">
            <a:avLst/>
          </a:prstGeom>
          <a:noFill/>
          <a:ln>
            <a:noFill/>
          </a:ln>
        </p:spPr>
      </p:pic>
      <p:sp>
        <p:nvSpPr>
          <p:cNvPr id="27" name="Google Shape;27;p3"/>
          <p:cNvSpPr txBox="1">
            <a:spLocks noGrp="1"/>
          </p:cNvSpPr>
          <p:nvPr>
            <p:ph type="title"/>
          </p:nvPr>
        </p:nvSpPr>
        <p:spPr>
          <a:xfrm>
            <a:off x="1024800" y="2457275"/>
            <a:ext cx="3414000" cy="841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1024800" y="882238"/>
            <a:ext cx="1662300" cy="1120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10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1024800" y="3467175"/>
            <a:ext cx="3414000" cy="6135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24657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0"/>
        <p:cNvGrpSpPr/>
        <p:nvPr/>
      </p:nvGrpSpPr>
      <p:grpSpPr>
        <a:xfrm>
          <a:off x="0" y="0"/>
          <a:ext cx="0" cy="0"/>
          <a:chOff x="0" y="0"/>
          <a:chExt cx="0" cy="0"/>
        </a:xfrm>
      </p:grpSpPr>
      <p:pic>
        <p:nvPicPr>
          <p:cNvPr id="31" name="Google Shape;31;p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00899" y="-570295"/>
            <a:ext cx="1628251" cy="2219594"/>
          </a:xfrm>
          <a:prstGeom prst="rect">
            <a:avLst/>
          </a:prstGeom>
          <a:noFill/>
          <a:ln>
            <a:noFill/>
          </a:ln>
        </p:spPr>
      </p:pic>
      <p:pic>
        <p:nvPicPr>
          <p:cNvPr id="32" name="Google Shape;32;p4"/>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316459"/>
            <a:ext cx="1841263" cy="2376743"/>
          </a:xfrm>
          <a:prstGeom prst="rect">
            <a:avLst/>
          </a:prstGeom>
          <a:noFill/>
          <a:ln>
            <a:noFill/>
          </a:ln>
        </p:spPr>
      </p:pic>
      <p:pic>
        <p:nvPicPr>
          <p:cNvPr id="33" name="Google Shape;33;p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561798">
            <a:off x="1592797" y="3172425"/>
            <a:ext cx="2438750" cy="3026743"/>
          </a:xfrm>
          <a:prstGeom prst="rect">
            <a:avLst/>
          </a:prstGeom>
          <a:noFill/>
          <a:ln>
            <a:noFill/>
          </a:ln>
        </p:spPr>
      </p:pic>
      <p:pic>
        <p:nvPicPr>
          <p:cNvPr id="34" name="Google Shape;34;p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3181547" y="952500"/>
            <a:ext cx="664300" cy="1186475"/>
          </a:xfrm>
          <a:prstGeom prst="rect">
            <a:avLst/>
          </a:prstGeom>
          <a:noFill/>
          <a:ln>
            <a:noFill/>
          </a:ln>
        </p:spPr>
      </p:pic>
      <p:pic>
        <p:nvPicPr>
          <p:cNvPr id="35" name="Google Shape;35;p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892909" y="2425973"/>
            <a:ext cx="2205674" cy="2847162"/>
          </a:xfrm>
          <a:prstGeom prst="rect">
            <a:avLst/>
          </a:prstGeom>
          <a:noFill/>
          <a:ln>
            <a:noFill/>
          </a:ln>
        </p:spPr>
      </p:pic>
      <p:pic>
        <p:nvPicPr>
          <p:cNvPr id="36" name="Google Shape;36;p4"/>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2202337" y="-319463"/>
            <a:ext cx="1754027" cy="1231825"/>
          </a:xfrm>
          <a:prstGeom prst="rect">
            <a:avLst/>
          </a:prstGeom>
          <a:noFill/>
          <a:ln>
            <a:noFill/>
          </a:ln>
        </p:spPr>
      </p:pic>
      <p:sp>
        <p:nvSpPr>
          <p:cNvPr id="37" name="Google Shape;37;p4"/>
          <p:cNvSpPr txBox="1">
            <a:spLocks noGrp="1"/>
          </p:cNvSpPr>
          <p:nvPr>
            <p:ph type="body" idx="1"/>
          </p:nvPr>
        </p:nvSpPr>
        <p:spPr>
          <a:xfrm>
            <a:off x="4177213" y="539500"/>
            <a:ext cx="4248300" cy="4029300"/>
          </a:xfrm>
          <a:prstGeom prst="rect">
            <a:avLst/>
          </a:prstGeom>
        </p:spPr>
        <p:txBody>
          <a:bodyPr spcFirstLastPara="1" wrap="square" lIns="91425" tIns="91425" rIns="91425" bIns="91425" anchor="ctr" anchorCtr="0">
            <a:noAutofit/>
          </a:bodyPr>
          <a:lstStyle>
            <a:lvl1pPr marL="457200" lvl="0" indent="-342900">
              <a:lnSpc>
                <a:spcPct val="100000"/>
              </a:lnSpc>
              <a:spcBef>
                <a:spcPts val="0"/>
              </a:spcBef>
              <a:spcAft>
                <a:spcPts val="0"/>
              </a:spcAft>
              <a:buClr>
                <a:srgbClr val="E8422E"/>
              </a:buClr>
              <a:buSzPts val="1800"/>
              <a:buFont typeface="Nunito"/>
              <a:buChar char="♦"/>
              <a:defRPr sz="1500"/>
            </a:lvl1pPr>
            <a:lvl2pPr marL="914400" lvl="1" indent="-323850">
              <a:lnSpc>
                <a:spcPct val="100000"/>
              </a:lnSpc>
              <a:spcBef>
                <a:spcPts val="0"/>
              </a:spcBef>
              <a:spcAft>
                <a:spcPts val="0"/>
              </a:spcAft>
              <a:buClr>
                <a:srgbClr val="00004D"/>
              </a:buClr>
              <a:buSzPts val="1500"/>
              <a:buFont typeface="Didact Gothic"/>
              <a:buChar char="○"/>
              <a:defRPr sz="1500"/>
            </a:lvl2pPr>
            <a:lvl3pPr marL="1371600" lvl="2" indent="-323850">
              <a:lnSpc>
                <a:spcPct val="100000"/>
              </a:lnSpc>
              <a:spcBef>
                <a:spcPts val="0"/>
              </a:spcBef>
              <a:spcAft>
                <a:spcPts val="0"/>
              </a:spcAft>
              <a:buClr>
                <a:srgbClr val="00004D"/>
              </a:buClr>
              <a:buSzPts val="1500"/>
              <a:buFont typeface="Didact Gothic"/>
              <a:buChar char="■"/>
              <a:defRPr sz="1500"/>
            </a:lvl3pPr>
            <a:lvl4pPr marL="1828800" lvl="3" indent="-323850">
              <a:lnSpc>
                <a:spcPct val="100000"/>
              </a:lnSpc>
              <a:spcBef>
                <a:spcPts val="0"/>
              </a:spcBef>
              <a:spcAft>
                <a:spcPts val="0"/>
              </a:spcAft>
              <a:buClr>
                <a:srgbClr val="00004D"/>
              </a:buClr>
              <a:buSzPts val="1500"/>
              <a:buFont typeface="Didact Gothic"/>
              <a:buChar char="●"/>
              <a:defRPr sz="1500"/>
            </a:lvl4pPr>
            <a:lvl5pPr marL="2286000" lvl="4" indent="-323850">
              <a:lnSpc>
                <a:spcPct val="100000"/>
              </a:lnSpc>
              <a:spcBef>
                <a:spcPts val="0"/>
              </a:spcBef>
              <a:spcAft>
                <a:spcPts val="0"/>
              </a:spcAft>
              <a:buClr>
                <a:srgbClr val="00004D"/>
              </a:buClr>
              <a:buSzPts val="1500"/>
              <a:buFont typeface="Didact Gothic"/>
              <a:buChar char="○"/>
              <a:defRPr sz="1500"/>
            </a:lvl5pPr>
            <a:lvl6pPr marL="2743200" lvl="5" indent="-323850">
              <a:lnSpc>
                <a:spcPct val="100000"/>
              </a:lnSpc>
              <a:spcBef>
                <a:spcPts val="0"/>
              </a:spcBef>
              <a:spcAft>
                <a:spcPts val="0"/>
              </a:spcAft>
              <a:buClr>
                <a:srgbClr val="00004D"/>
              </a:buClr>
              <a:buSzPts val="1500"/>
              <a:buFont typeface="Didact Gothic"/>
              <a:buChar char="■"/>
              <a:defRPr sz="1500"/>
            </a:lvl6pPr>
            <a:lvl7pPr marL="3200400" lvl="6" indent="-323850">
              <a:lnSpc>
                <a:spcPct val="100000"/>
              </a:lnSpc>
              <a:spcBef>
                <a:spcPts val="0"/>
              </a:spcBef>
              <a:spcAft>
                <a:spcPts val="0"/>
              </a:spcAft>
              <a:buClr>
                <a:srgbClr val="00004D"/>
              </a:buClr>
              <a:buSzPts val="1500"/>
              <a:buFont typeface="Didact Gothic"/>
              <a:buChar char="●"/>
              <a:defRPr sz="1500"/>
            </a:lvl7pPr>
            <a:lvl8pPr marL="3657600" lvl="7" indent="-323850">
              <a:lnSpc>
                <a:spcPct val="100000"/>
              </a:lnSpc>
              <a:spcBef>
                <a:spcPts val="0"/>
              </a:spcBef>
              <a:spcAft>
                <a:spcPts val="0"/>
              </a:spcAft>
              <a:buClr>
                <a:srgbClr val="00004D"/>
              </a:buClr>
              <a:buSzPts val="1500"/>
              <a:buFont typeface="Didact Gothic"/>
              <a:buChar char="○"/>
              <a:defRPr sz="1500"/>
            </a:lvl8pPr>
            <a:lvl9pPr marL="4114800" lvl="8" indent="-323850">
              <a:lnSpc>
                <a:spcPct val="100000"/>
              </a:lnSpc>
              <a:spcBef>
                <a:spcPts val="0"/>
              </a:spcBef>
              <a:spcAft>
                <a:spcPts val="0"/>
              </a:spcAft>
              <a:buClr>
                <a:srgbClr val="00004D"/>
              </a:buClr>
              <a:buSzPts val="1500"/>
              <a:buFont typeface="Didact Gothic"/>
              <a:buChar char="■"/>
              <a:defRPr sz="1500"/>
            </a:lvl9pPr>
          </a:lstStyle>
          <a:p>
            <a:endParaRPr/>
          </a:p>
        </p:txBody>
      </p:sp>
      <p:sp>
        <p:nvSpPr>
          <p:cNvPr id="38" name="Google Shape;38;p4"/>
          <p:cNvSpPr txBox="1">
            <a:spLocks noGrp="1"/>
          </p:cNvSpPr>
          <p:nvPr>
            <p:ph type="title"/>
          </p:nvPr>
        </p:nvSpPr>
        <p:spPr>
          <a:xfrm>
            <a:off x="721213" y="1702325"/>
            <a:ext cx="30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66373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9"/>
        <p:cNvGrpSpPr/>
        <p:nvPr/>
      </p:nvGrpSpPr>
      <p:grpSpPr>
        <a:xfrm>
          <a:off x="0" y="0"/>
          <a:ext cx="0" cy="0"/>
          <a:chOff x="0" y="0"/>
          <a:chExt cx="0" cy="0"/>
        </a:xfrm>
      </p:grpSpPr>
      <p:pic>
        <p:nvPicPr>
          <p:cNvPr id="40" name="Google Shape;40;p5"/>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41" name="Google Shape;41;p5"/>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42" name="Google Shape;42;p5"/>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738422">
            <a:off x="436889" y="3809587"/>
            <a:ext cx="895567" cy="1599475"/>
          </a:xfrm>
          <a:prstGeom prst="rect">
            <a:avLst/>
          </a:prstGeom>
          <a:noFill/>
          <a:ln>
            <a:noFill/>
          </a:ln>
        </p:spPr>
      </p:pic>
      <p:pic>
        <p:nvPicPr>
          <p:cNvPr id="43" name="Google Shape;43;p5"/>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1015497" y="139298"/>
            <a:ext cx="2205674" cy="2847162"/>
          </a:xfrm>
          <a:prstGeom prst="rect">
            <a:avLst/>
          </a:prstGeom>
          <a:noFill/>
          <a:ln>
            <a:noFill/>
          </a:ln>
        </p:spPr>
      </p:pic>
      <p:sp>
        <p:nvSpPr>
          <p:cNvPr id="44" name="Google Shape;44;p5"/>
          <p:cNvSpPr txBox="1">
            <a:spLocks noGrp="1"/>
          </p:cNvSpPr>
          <p:nvPr>
            <p:ph type="title"/>
          </p:nvPr>
        </p:nvSpPr>
        <p:spPr>
          <a:xfrm>
            <a:off x="1353787" y="2874197"/>
            <a:ext cx="27426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5"/>
          <p:cNvSpPr txBox="1">
            <a:spLocks noGrp="1"/>
          </p:cNvSpPr>
          <p:nvPr>
            <p:ph type="title" idx="2"/>
          </p:nvPr>
        </p:nvSpPr>
        <p:spPr>
          <a:xfrm>
            <a:off x="5047612" y="2874197"/>
            <a:ext cx="27426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 name="Google Shape;46;p5"/>
          <p:cNvSpPr txBox="1">
            <a:spLocks noGrp="1"/>
          </p:cNvSpPr>
          <p:nvPr>
            <p:ph type="subTitle" idx="1"/>
          </p:nvPr>
        </p:nvSpPr>
        <p:spPr>
          <a:xfrm>
            <a:off x="5047612" y="3361825"/>
            <a:ext cx="2742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 name="Google Shape;47;p5"/>
          <p:cNvSpPr txBox="1">
            <a:spLocks noGrp="1"/>
          </p:cNvSpPr>
          <p:nvPr>
            <p:ph type="subTitle" idx="3"/>
          </p:nvPr>
        </p:nvSpPr>
        <p:spPr>
          <a:xfrm>
            <a:off x="1353787" y="3361825"/>
            <a:ext cx="2742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8" name="Google Shape;48;p5"/>
          <p:cNvSpPr txBox="1">
            <a:spLocks noGrp="1"/>
          </p:cNvSpPr>
          <p:nvPr>
            <p:ph type="title" idx="4"/>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44471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pic>
        <p:nvPicPr>
          <p:cNvPr id="50" name="Google Shape;50;p6"/>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537779">
            <a:off x="7103426" y="223009"/>
            <a:ext cx="1841262" cy="2376743"/>
          </a:xfrm>
          <a:prstGeom prst="rect">
            <a:avLst/>
          </a:prstGeom>
          <a:noFill/>
          <a:ln>
            <a:noFill/>
          </a:ln>
        </p:spPr>
      </p:pic>
      <p:pic>
        <p:nvPicPr>
          <p:cNvPr id="51" name="Google Shape;51;p6"/>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311666">
            <a:off x="-748917" y="-973875"/>
            <a:ext cx="2438749" cy="3026746"/>
          </a:xfrm>
          <a:prstGeom prst="rect">
            <a:avLst/>
          </a:prstGeom>
          <a:noFill/>
          <a:ln>
            <a:noFill/>
          </a:ln>
        </p:spPr>
      </p:pic>
      <p:pic>
        <p:nvPicPr>
          <p:cNvPr id="52" name="Google Shape;52;p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4409362" y="4248138"/>
            <a:ext cx="1754026" cy="1231825"/>
          </a:xfrm>
          <a:prstGeom prst="rect">
            <a:avLst/>
          </a:prstGeom>
          <a:noFill/>
          <a:ln>
            <a:noFill/>
          </a:ln>
        </p:spPr>
      </p:pic>
      <p:pic>
        <p:nvPicPr>
          <p:cNvPr id="53" name="Google Shape;53;p6"/>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28">
            <a:off x="-358169" y="2951161"/>
            <a:ext cx="1751309" cy="2260627"/>
          </a:xfrm>
          <a:prstGeom prst="rect">
            <a:avLst/>
          </a:prstGeom>
          <a:noFill/>
          <a:ln>
            <a:noFill/>
          </a:ln>
        </p:spPr>
      </p:pic>
      <p:pic>
        <p:nvPicPr>
          <p:cNvPr id="54" name="Google Shape;54;p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596764">
            <a:off x="8064462" y="1111250"/>
            <a:ext cx="1754028" cy="1231825"/>
          </a:xfrm>
          <a:prstGeom prst="rect">
            <a:avLst/>
          </a:prstGeom>
          <a:noFill/>
          <a:ln>
            <a:noFill/>
          </a:ln>
        </p:spPr>
      </p:pic>
      <p:sp>
        <p:nvSpPr>
          <p:cNvPr id="55" name="Google Shape;55;p6"/>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42276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5834839" y="1422249"/>
            <a:ext cx="895567" cy="1599475"/>
          </a:xfrm>
          <a:prstGeom prst="rect">
            <a:avLst/>
          </a:prstGeom>
          <a:noFill/>
          <a:ln>
            <a:noFill/>
          </a:ln>
        </p:spPr>
      </p:pic>
      <p:pic>
        <p:nvPicPr>
          <p:cNvPr id="58" name="Google Shape;58;p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947695">
            <a:off x="7865714" y="-855920"/>
            <a:ext cx="1628251" cy="2219594"/>
          </a:xfrm>
          <a:prstGeom prst="rect">
            <a:avLst/>
          </a:prstGeom>
          <a:noFill/>
          <a:ln>
            <a:noFill/>
          </a:ln>
        </p:spPr>
      </p:pic>
      <p:pic>
        <p:nvPicPr>
          <p:cNvPr id="59" name="Google Shape;59;p7"/>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6705246" y="2853175"/>
            <a:ext cx="2438750" cy="3026744"/>
          </a:xfrm>
          <a:prstGeom prst="rect">
            <a:avLst/>
          </a:prstGeom>
          <a:noFill/>
          <a:ln>
            <a:noFill/>
          </a:ln>
        </p:spPr>
      </p:pic>
      <p:pic>
        <p:nvPicPr>
          <p:cNvPr id="60" name="Google Shape;60;p7"/>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801262" y="4240763"/>
            <a:ext cx="1754026" cy="1231825"/>
          </a:xfrm>
          <a:prstGeom prst="rect">
            <a:avLst/>
          </a:prstGeom>
          <a:noFill/>
          <a:ln>
            <a:noFill/>
          </a:ln>
        </p:spPr>
      </p:pic>
      <p:pic>
        <p:nvPicPr>
          <p:cNvPr id="61" name="Google Shape;61;p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67909" y="-844515"/>
            <a:ext cx="2205674" cy="2847162"/>
          </a:xfrm>
          <a:prstGeom prst="rect">
            <a:avLst/>
          </a:prstGeom>
          <a:noFill/>
          <a:ln>
            <a:noFill/>
          </a:ln>
        </p:spPr>
      </p:pic>
      <p:pic>
        <p:nvPicPr>
          <p:cNvPr id="62" name="Google Shape;62;p7"/>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6980321">
            <a:off x="4505363" y="3993412"/>
            <a:ext cx="1754027" cy="1231825"/>
          </a:xfrm>
          <a:prstGeom prst="rect">
            <a:avLst/>
          </a:prstGeom>
          <a:noFill/>
          <a:ln>
            <a:noFill/>
          </a:ln>
        </p:spPr>
      </p:pic>
      <p:sp>
        <p:nvSpPr>
          <p:cNvPr id="63" name="Google Shape;63;p7"/>
          <p:cNvSpPr txBox="1">
            <a:spLocks noGrp="1"/>
          </p:cNvSpPr>
          <p:nvPr>
            <p:ph type="body" idx="1"/>
          </p:nvPr>
        </p:nvSpPr>
        <p:spPr>
          <a:xfrm>
            <a:off x="720000" y="1624175"/>
            <a:ext cx="4899900" cy="2616600"/>
          </a:xfrm>
          <a:prstGeom prst="rect">
            <a:avLst/>
          </a:prstGeom>
        </p:spPr>
        <p:txBody>
          <a:bodyPr spcFirstLastPara="1" wrap="square" lIns="91425" tIns="91425" rIns="91425" bIns="91425" anchor="ctr" anchorCtr="0">
            <a:noAutofit/>
          </a:bodyPr>
          <a:lstStyle>
            <a:lvl1pPr marL="457200" lvl="0" indent="-323850" rtl="0">
              <a:lnSpc>
                <a:spcPct val="100000"/>
              </a:lnSpc>
              <a:spcBef>
                <a:spcPts val="0"/>
              </a:spcBef>
              <a:spcAft>
                <a:spcPts val="0"/>
              </a:spcAft>
              <a:buSzPts val="1500"/>
              <a:buChar char="♦"/>
              <a:defRPr sz="15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64" name="Google Shape;64;p7"/>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868618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5"/>
        <p:cNvGrpSpPr/>
        <p:nvPr/>
      </p:nvGrpSpPr>
      <p:grpSpPr>
        <a:xfrm>
          <a:off x="0" y="0"/>
          <a:ext cx="0" cy="0"/>
          <a:chOff x="0" y="0"/>
          <a:chExt cx="0" cy="0"/>
        </a:xfrm>
      </p:grpSpPr>
      <p:pic>
        <p:nvPicPr>
          <p:cNvPr id="66" name="Google Shape;66;p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3448459">
            <a:off x="7822514" y="1791959"/>
            <a:ext cx="1841263" cy="2376742"/>
          </a:xfrm>
          <a:prstGeom prst="rect">
            <a:avLst/>
          </a:prstGeom>
          <a:noFill/>
          <a:ln>
            <a:noFill/>
          </a:ln>
        </p:spPr>
      </p:pic>
      <p:pic>
        <p:nvPicPr>
          <p:cNvPr id="67" name="Google Shape;67;p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357800">
            <a:off x="-358329" y="-973862"/>
            <a:ext cx="2438750" cy="3026743"/>
          </a:xfrm>
          <a:prstGeom prst="rect">
            <a:avLst/>
          </a:prstGeom>
          <a:noFill/>
          <a:ln>
            <a:noFill/>
          </a:ln>
        </p:spPr>
      </p:pic>
      <p:pic>
        <p:nvPicPr>
          <p:cNvPr id="68" name="Google Shape;68;p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3742959">
            <a:off x="6231864" y="260199"/>
            <a:ext cx="895567" cy="1599475"/>
          </a:xfrm>
          <a:prstGeom prst="rect">
            <a:avLst/>
          </a:prstGeom>
          <a:noFill/>
          <a:ln>
            <a:noFill/>
          </a:ln>
        </p:spPr>
      </p:pic>
      <p:pic>
        <p:nvPicPr>
          <p:cNvPr id="69" name="Google Shape;69;p8"/>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70" name="Google Shape;70;p8"/>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71" name="Google Shape;71;p8"/>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3767575" y="-460238"/>
            <a:ext cx="1754027" cy="1231825"/>
          </a:xfrm>
          <a:prstGeom prst="rect">
            <a:avLst/>
          </a:prstGeom>
          <a:noFill/>
          <a:ln>
            <a:noFill/>
          </a:ln>
        </p:spPr>
      </p:pic>
      <p:sp>
        <p:nvSpPr>
          <p:cNvPr id="72" name="Google Shape;72;p8"/>
          <p:cNvSpPr txBox="1">
            <a:spLocks noGrp="1"/>
          </p:cNvSpPr>
          <p:nvPr>
            <p:ph type="title"/>
          </p:nvPr>
        </p:nvSpPr>
        <p:spPr>
          <a:xfrm>
            <a:off x="828600" y="1044150"/>
            <a:ext cx="5962800" cy="3055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925175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3"/>
        <p:cNvGrpSpPr/>
        <p:nvPr/>
      </p:nvGrpSpPr>
      <p:grpSpPr>
        <a:xfrm>
          <a:off x="0" y="0"/>
          <a:ext cx="0" cy="0"/>
          <a:chOff x="0" y="0"/>
          <a:chExt cx="0" cy="0"/>
        </a:xfrm>
      </p:grpSpPr>
      <p:pic>
        <p:nvPicPr>
          <p:cNvPr id="74" name="Google Shape;74;p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flipH="1">
            <a:off x="6341121" y="-849020"/>
            <a:ext cx="1628251" cy="2219594"/>
          </a:xfrm>
          <a:prstGeom prst="rect">
            <a:avLst/>
          </a:prstGeom>
          <a:noFill/>
          <a:ln>
            <a:noFill/>
          </a:ln>
        </p:spPr>
      </p:pic>
      <p:pic>
        <p:nvPicPr>
          <p:cNvPr id="75" name="Google Shape;75;p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933719" flipH="1">
            <a:off x="189197" y="-501416"/>
            <a:ext cx="1841262" cy="2376742"/>
          </a:xfrm>
          <a:prstGeom prst="rect">
            <a:avLst/>
          </a:prstGeom>
          <a:noFill/>
          <a:ln>
            <a:noFill/>
          </a:ln>
        </p:spPr>
      </p:pic>
      <p:pic>
        <p:nvPicPr>
          <p:cNvPr id="76" name="Google Shape;76;p9"/>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flipH="1">
            <a:off x="-204810" y="2891275"/>
            <a:ext cx="2438750" cy="3026744"/>
          </a:xfrm>
          <a:prstGeom prst="rect">
            <a:avLst/>
          </a:prstGeom>
          <a:noFill/>
          <a:ln>
            <a:noFill/>
          </a:ln>
        </p:spPr>
      </p:pic>
      <p:pic>
        <p:nvPicPr>
          <p:cNvPr id="77" name="Google Shape;77;p9"/>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flipH="1">
            <a:off x="3694985" y="4243113"/>
            <a:ext cx="1754026" cy="1231825"/>
          </a:xfrm>
          <a:prstGeom prst="rect">
            <a:avLst/>
          </a:prstGeom>
          <a:noFill/>
          <a:ln>
            <a:noFill/>
          </a:ln>
        </p:spPr>
      </p:pic>
      <p:pic>
        <p:nvPicPr>
          <p:cNvPr id="78" name="Google Shape;78;p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1038602">
            <a:off x="6419783" y="3300048"/>
            <a:ext cx="2205674" cy="2847161"/>
          </a:xfrm>
          <a:prstGeom prst="rect">
            <a:avLst/>
          </a:prstGeom>
          <a:noFill/>
          <a:ln>
            <a:noFill/>
          </a:ln>
        </p:spPr>
      </p:pic>
      <p:pic>
        <p:nvPicPr>
          <p:cNvPr id="79" name="Google Shape;79;p9"/>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flipH="1">
            <a:off x="2160722" y="71050"/>
            <a:ext cx="1754027" cy="1231825"/>
          </a:xfrm>
          <a:prstGeom prst="rect">
            <a:avLst/>
          </a:prstGeom>
          <a:noFill/>
          <a:ln>
            <a:noFill/>
          </a:ln>
        </p:spPr>
      </p:pic>
      <p:sp>
        <p:nvSpPr>
          <p:cNvPr id="80" name="Google Shape;80;p9"/>
          <p:cNvSpPr txBox="1">
            <a:spLocks noGrp="1"/>
          </p:cNvSpPr>
          <p:nvPr>
            <p:ph type="title"/>
          </p:nvPr>
        </p:nvSpPr>
        <p:spPr>
          <a:xfrm>
            <a:off x="4057650" y="1343600"/>
            <a:ext cx="4364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9"/>
          <p:cNvSpPr txBox="1">
            <a:spLocks noGrp="1"/>
          </p:cNvSpPr>
          <p:nvPr>
            <p:ph type="subTitle" idx="1"/>
          </p:nvPr>
        </p:nvSpPr>
        <p:spPr>
          <a:xfrm>
            <a:off x="4057650" y="2314300"/>
            <a:ext cx="4364700" cy="148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6356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pic>
        <p:nvPicPr>
          <p:cNvPr id="31" name="Google Shape;31;p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00899" y="-570295"/>
            <a:ext cx="1628251" cy="2219594"/>
          </a:xfrm>
          <a:prstGeom prst="rect">
            <a:avLst/>
          </a:prstGeom>
          <a:noFill/>
          <a:ln>
            <a:noFill/>
          </a:ln>
        </p:spPr>
      </p:pic>
      <p:pic>
        <p:nvPicPr>
          <p:cNvPr id="32" name="Google Shape;32;p4"/>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316459"/>
            <a:ext cx="1841263" cy="2376743"/>
          </a:xfrm>
          <a:prstGeom prst="rect">
            <a:avLst/>
          </a:prstGeom>
          <a:noFill/>
          <a:ln>
            <a:noFill/>
          </a:ln>
        </p:spPr>
      </p:pic>
      <p:pic>
        <p:nvPicPr>
          <p:cNvPr id="33" name="Google Shape;33;p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561798">
            <a:off x="1592797" y="3172425"/>
            <a:ext cx="2438750" cy="3026743"/>
          </a:xfrm>
          <a:prstGeom prst="rect">
            <a:avLst/>
          </a:prstGeom>
          <a:noFill/>
          <a:ln>
            <a:noFill/>
          </a:ln>
        </p:spPr>
      </p:pic>
      <p:pic>
        <p:nvPicPr>
          <p:cNvPr id="34" name="Google Shape;34;p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3181547" y="952500"/>
            <a:ext cx="664300" cy="1186475"/>
          </a:xfrm>
          <a:prstGeom prst="rect">
            <a:avLst/>
          </a:prstGeom>
          <a:noFill/>
          <a:ln>
            <a:noFill/>
          </a:ln>
        </p:spPr>
      </p:pic>
      <p:pic>
        <p:nvPicPr>
          <p:cNvPr id="35" name="Google Shape;35;p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892909" y="2425973"/>
            <a:ext cx="2205674" cy="2847162"/>
          </a:xfrm>
          <a:prstGeom prst="rect">
            <a:avLst/>
          </a:prstGeom>
          <a:noFill/>
          <a:ln>
            <a:noFill/>
          </a:ln>
        </p:spPr>
      </p:pic>
      <p:pic>
        <p:nvPicPr>
          <p:cNvPr id="36" name="Google Shape;36;p4"/>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2202337" y="-319463"/>
            <a:ext cx="1754027" cy="1231825"/>
          </a:xfrm>
          <a:prstGeom prst="rect">
            <a:avLst/>
          </a:prstGeom>
          <a:noFill/>
          <a:ln>
            <a:noFill/>
          </a:ln>
        </p:spPr>
      </p:pic>
      <p:sp>
        <p:nvSpPr>
          <p:cNvPr id="37" name="Google Shape;37;p4"/>
          <p:cNvSpPr txBox="1">
            <a:spLocks noGrp="1"/>
          </p:cNvSpPr>
          <p:nvPr>
            <p:ph type="body" idx="1"/>
          </p:nvPr>
        </p:nvSpPr>
        <p:spPr>
          <a:xfrm>
            <a:off x="4177213" y="539500"/>
            <a:ext cx="4248300" cy="4029300"/>
          </a:xfrm>
          <a:prstGeom prst="rect">
            <a:avLst/>
          </a:prstGeom>
        </p:spPr>
        <p:txBody>
          <a:bodyPr spcFirstLastPara="1" wrap="square" lIns="91425" tIns="91425" rIns="91425" bIns="91425" anchor="ctr" anchorCtr="0">
            <a:noAutofit/>
          </a:bodyPr>
          <a:lstStyle>
            <a:lvl1pPr marL="457200" lvl="0" indent="-342900">
              <a:lnSpc>
                <a:spcPct val="100000"/>
              </a:lnSpc>
              <a:spcBef>
                <a:spcPts val="0"/>
              </a:spcBef>
              <a:spcAft>
                <a:spcPts val="0"/>
              </a:spcAft>
              <a:buClr>
                <a:srgbClr val="E8422E"/>
              </a:buClr>
              <a:buSzPts val="1800"/>
              <a:buFont typeface="Nunito"/>
              <a:buChar char="♦"/>
              <a:defRPr sz="1500"/>
            </a:lvl1pPr>
            <a:lvl2pPr marL="914400" lvl="1" indent="-323850">
              <a:lnSpc>
                <a:spcPct val="100000"/>
              </a:lnSpc>
              <a:spcBef>
                <a:spcPts val="0"/>
              </a:spcBef>
              <a:spcAft>
                <a:spcPts val="0"/>
              </a:spcAft>
              <a:buClr>
                <a:srgbClr val="00004D"/>
              </a:buClr>
              <a:buSzPts val="1500"/>
              <a:buFont typeface="Didact Gothic"/>
              <a:buChar char="○"/>
              <a:defRPr sz="1500"/>
            </a:lvl2pPr>
            <a:lvl3pPr marL="1371600" lvl="2" indent="-323850">
              <a:lnSpc>
                <a:spcPct val="100000"/>
              </a:lnSpc>
              <a:spcBef>
                <a:spcPts val="0"/>
              </a:spcBef>
              <a:spcAft>
                <a:spcPts val="0"/>
              </a:spcAft>
              <a:buClr>
                <a:srgbClr val="00004D"/>
              </a:buClr>
              <a:buSzPts val="1500"/>
              <a:buFont typeface="Didact Gothic"/>
              <a:buChar char="■"/>
              <a:defRPr sz="1500"/>
            </a:lvl3pPr>
            <a:lvl4pPr marL="1828800" lvl="3" indent="-323850">
              <a:lnSpc>
                <a:spcPct val="100000"/>
              </a:lnSpc>
              <a:spcBef>
                <a:spcPts val="0"/>
              </a:spcBef>
              <a:spcAft>
                <a:spcPts val="0"/>
              </a:spcAft>
              <a:buClr>
                <a:srgbClr val="00004D"/>
              </a:buClr>
              <a:buSzPts val="1500"/>
              <a:buFont typeface="Didact Gothic"/>
              <a:buChar char="●"/>
              <a:defRPr sz="1500"/>
            </a:lvl4pPr>
            <a:lvl5pPr marL="2286000" lvl="4" indent="-323850">
              <a:lnSpc>
                <a:spcPct val="100000"/>
              </a:lnSpc>
              <a:spcBef>
                <a:spcPts val="0"/>
              </a:spcBef>
              <a:spcAft>
                <a:spcPts val="0"/>
              </a:spcAft>
              <a:buClr>
                <a:srgbClr val="00004D"/>
              </a:buClr>
              <a:buSzPts val="1500"/>
              <a:buFont typeface="Didact Gothic"/>
              <a:buChar char="○"/>
              <a:defRPr sz="1500"/>
            </a:lvl5pPr>
            <a:lvl6pPr marL="2743200" lvl="5" indent="-323850">
              <a:lnSpc>
                <a:spcPct val="100000"/>
              </a:lnSpc>
              <a:spcBef>
                <a:spcPts val="0"/>
              </a:spcBef>
              <a:spcAft>
                <a:spcPts val="0"/>
              </a:spcAft>
              <a:buClr>
                <a:srgbClr val="00004D"/>
              </a:buClr>
              <a:buSzPts val="1500"/>
              <a:buFont typeface="Didact Gothic"/>
              <a:buChar char="■"/>
              <a:defRPr sz="1500"/>
            </a:lvl6pPr>
            <a:lvl7pPr marL="3200400" lvl="6" indent="-323850">
              <a:lnSpc>
                <a:spcPct val="100000"/>
              </a:lnSpc>
              <a:spcBef>
                <a:spcPts val="0"/>
              </a:spcBef>
              <a:spcAft>
                <a:spcPts val="0"/>
              </a:spcAft>
              <a:buClr>
                <a:srgbClr val="00004D"/>
              </a:buClr>
              <a:buSzPts val="1500"/>
              <a:buFont typeface="Didact Gothic"/>
              <a:buChar char="●"/>
              <a:defRPr sz="1500"/>
            </a:lvl7pPr>
            <a:lvl8pPr marL="3657600" lvl="7" indent="-323850">
              <a:lnSpc>
                <a:spcPct val="100000"/>
              </a:lnSpc>
              <a:spcBef>
                <a:spcPts val="0"/>
              </a:spcBef>
              <a:spcAft>
                <a:spcPts val="0"/>
              </a:spcAft>
              <a:buClr>
                <a:srgbClr val="00004D"/>
              </a:buClr>
              <a:buSzPts val="1500"/>
              <a:buFont typeface="Didact Gothic"/>
              <a:buChar char="○"/>
              <a:defRPr sz="1500"/>
            </a:lvl8pPr>
            <a:lvl9pPr marL="4114800" lvl="8" indent="-323850">
              <a:lnSpc>
                <a:spcPct val="100000"/>
              </a:lnSpc>
              <a:spcBef>
                <a:spcPts val="0"/>
              </a:spcBef>
              <a:spcAft>
                <a:spcPts val="0"/>
              </a:spcAft>
              <a:buClr>
                <a:srgbClr val="00004D"/>
              </a:buClr>
              <a:buSzPts val="1500"/>
              <a:buFont typeface="Didact Gothic"/>
              <a:buChar char="■"/>
              <a:defRPr sz="1500"/>
            </a:lvl9pPr>
          </a:lstStyle>
          <a:p>
            <a:endParaRPr/>
          </a:p>
        </p:txBody>
      </p:sp>
      <p:sp>
        <p:nvSpPr>
          <p:cNvPr id="38" name="Google Shape;38;p4"/>
          <p:cNvSpPr txBox="1">
            <a:spLocks noGrp="1"/>
          </p:cNvSpPr>
          <p:nvPr>
            <p:ph type="title"/>
          </p:nvPr>
        </p:nvSpPr>
        <p:spPr>
          <a:xfrm>
            <a:off x="721213" y="1702325"/>
            <a:ext cx="30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2"/>
        <p:cNvGrpSpPr/>
        <p:nvPr/>
      </p:nvGrpSpPr>
      <p:grpSpPr>
        <a:xfrm>
          <a:off x="0" y="0"/>
          <a:ext cx="0" cy="0"/>
          <a:chOff x="0" y="0"/>
          <a:chExt cx="0" cy="0"/>
        </a:xfrm>
      </p:grpSpPr>
      <p:sp>
        <p:nvSpPr>
          <p:cNvPr id="83" name="Google Shape;83;p10"/>
          <p:cNvSpPr txBox="1">
            <a:spLocks noGrp="1"/>
          </p:cNvSpPr>
          <p:nvPr>
            <p:ph type="title"/>
          </p:nvPr>
        </p:nvSpPr>
        <p:spPr>
          <a:xfrm>
            <a:off x="713225" y="1397525"/>
            <a:ext cx="4106400" cy="146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84" name="Google Shape;84;p10"/>
          <p:cNvPicPr preferRelativeResize="0"/>
          <p:nvPr/>
        </p:nvPicPr>
        <p:blipFill>
          <a:blip r:embed="rId2" cstate="screen">
            <a:alphaModFix amt="69000"/>
            <a:extLst>
              <a:ext uri="{28A0092B-C50C-407E-A947-70E740481C1C}">
                <a14:useLocalDpi xmlns:a14="http://schemas.microsoft.com/office/drawing/2010/main"/>
              </a:ext>
            </a:extLst>
          </a:blip>
          <a:stretch>
            <a:fillRect/>
          </a:stretch>
        </p:blipFill>
        <p:spPr>
          <a:xfrm rot="8947695">
            <a:off x="-303536" y="-1114419"/>
            <a:ext cx="1628251" cy="2219593"/>
          </a:xfrm>
          <a:prstGeom prst="rect">
            <a:avLst/>
          </a:prstGeom>
          <a:noFill/>
          <a:ln>
            <a:noFill/>
          </a:ln>
        </p:spPr>
      </p:pic>
      <p:pic>
        <p:nvPicPr>
          <p:cNvPr id="85" name="Google Shape;85;p10"/>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7048889" y="374496"/>
            <a:ext cx="1841263" cy="2376743"/>
          </a:xfrm>
          <a:prstGeom prst="rect">
            <a:avLst/>
          </a:prstGeom>
          <a:noFill/>
          <a:ln>
            <a:noFill/>
          </a:ln>
        </p:spPr>
      </p:pic>
      <p:pic>
        <p:nvPicPr>
          <p:cNvPr id="86" name="Google Shape;86;p10"/>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a:off x="1090887" y="4319313"/>
            <a:ext cx="1754026" cy="1231825"/>
          </a:xfrm>
          <a:prstGeom prst="rect">
            <a:avLst/>
          </a:prstGeom>
          <a:noFill/>
          <a:ln>
            <a:noFill/>
          </a:ln>
        </p:spPr>
      </p:pic>
    </p:spTree>
    <p:extLst>
      <p:ext uri="{BB962C8B-B14F-4D97-AF65-F5344CB8AC3E}">
        <p14:creationId xmlns:p14="http://schemas.microsoft.com/office/powerpoint/2010/main" val="2016239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7"/>
        <p:cNvGrpSpPr/>
        <p:nvPr/>
      </p:nvGrpSpPr>
      <p:grpSpPr>
        <a:xfrm>
          <a:off x="0" y="0"/>
          <a:ext cx="0" cy="0"/>
          <a:chOff x="0" y="0"/>
          <a:chExt cx="0" cy="0"/>
        </a:xfrm>
      </p:grpSpPr>
      <p:pic>
        <p:nvPicPr>
          <p:cNvPr id="88" name="Google Shape;88;p1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570295"/>
            <a:ext cx="1628251" cy="2219594"/>
          </a:xfrm>
          <a:prstGeom prst="rect">
            <a:avLst/>
          </a:prstGeom>
          <a:noFill/>
          <a:ln>
            <a:noFill/>
          </a:ln>
        </p:spPr>
      </p:pic>
      <p:pic>
        <p:nvPicPr>
          <p:cNvPr id="89" name="Google Shape;89;p1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265739" y="3399559"/>
            <a:ext cx="1841263" cy="2376743"/>
          </a:xfrm>
          <a:prstGeom prst="rect">
            <a:avLst/>
          </a:prstGeom>
          <a:noFill/>
          <a:ln>
            <a:noFill/>
          </a:ln>
        </p:spPr>
      </p:pic>
      <p:pic>
        <p:nvPicPr>
          <p:cNvPr id="90" name="Google Shape;90;p11"/>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2949063">
            <a:off x="7738589" y="492224"/>
            <a:ext cx="895567" cy="1599475"/>
          </a:xfrm>
          <a:prstGeom prst="rect">
            <a:avLst/>
          </a:prstGeom>
          <a:noFill/>
          <a:ln>
            <a:noFill/>
          </a:ln>
        </p:spPr>
      </p:pic>
      <p:pic>
        <p:nvPicPr>
          <p:cNvPr id="91" name="Google Shape;91;p11"/>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2785887" y="4241813"/>
            <a:ext cx="1754026" cy="1231825"/>
          </a:xfrm>
          <a:prstGeom prst="rect">
            <a:avLst/>
          </a:prstGeom>
          <a:noFill/>
          <a:ln>
            <a:noFill/>
          </a:ln>
        </p:spPr>
      </p:pic>
      <p:pic>
        <p:nvPicPr>
          <p:cNvPr id="92" name="Google Shape;92;p1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93" name="Google Shape;93;p1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600604">
            <a:off x="3864322" y="-1116100"/>
            <a:ext cx="2438749" cy="3026743"/>
          </a:xfrm>
          <a:prstGeom prst="rect">
            <a:avLst/>
          </a:prstGeom>
          <a:noFill/>
          <a:ln>
            <a:noFill/>
          </a:ln>
        </p:spPr>
      </p:pic>
      <p:sp>
        <p:nvSpPr>
          <p:cNvPr id="94" name="Google Shape;94;p11"/>
          <p:cNvSpPr txBox="1">
            <a:spLocks noGrp="1"/>
          </p:cNvSpPr>
          <p:nvPr>
            <p:ph type="title" hasCustomPrompt="1"/>
          </p:nvPr>
        </p:nvSpPr>
        <p:spPr>
          <a:xfrm>
            <a:off x="1284000" y="1118488"/>
            <a:ext cx="6576000" cy="13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95" name="Google Shape;95;p11"/>
          <p:cNvSpPr txBox="1">
            <a:spLocks noGrp="1"/>
          </p:cNvSpPr>
          <p:nvPr>
            <p:ph type="subTitle" idx="1"/>
          </p:nvPr>
        </p:nvSpPr>
        <p:spPr>
          <a:xfrm>
            <a:off x="1284000" y="2497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7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406869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516232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8"/>
        <p:cNvGrpSpPr/>
        <p:nvPr/>
      </p:nvGrpSpPr>
      <p:grpSpPr>
        <a:xfrm>
          <a:off x="0" y="0"/>
          <a:ext cx="0" cy="0"/>
          <a:chOff x="0" y="0"/>
          <a:chExt cx="0" cy="0"/>
        </a:xfrm>
      </p:grpSpPr>
      <p:pic>
        <p:nvPicPr>
          <p:cNvPr id="99" name="Google Shape;99;p1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5371387" y="4146013"/>
            <a:ext cx="1754026" cy="1231825"/>
          </a:xfrm>
          <a:prstGeom prst="rect">
            <a:avLst/>
          </a:prstGeom>
          <a:noFill/>
          <a:ln>
            <a:noFill/>
          </a:ln>
        </p:spPr>
      </p:pic>
      <p:pic>
        <p:nvPicPr>
          <p:cNvPr id="100" name="Google Shape;100;p1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364824">
            <a:off x="2758564" y="2413544"/>
            <a:ext cx="1189145" cy="1621010"/>
          </a:xfrm>
          <a:prstGeom prst="rect">
            <a:avLst/>
          </a:prstGeom>
          <a:noFill/>
          <a:ln>
            <a:noFill/>
          </a:ln>
        </p:spPr>
      </p:pic>
      <p:pic>
        <p:nvPicPr>
          <p:cNvPr id="101" name="Google Shape;101;p1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668024">
            <a:off x="7204097" y="-485824"/>
            <a:ext cx="2438749" cy="3026742"/>
          </a:xfrm>
          <a:prstGeom prst="rect">
            <a:avLst/>
          </a:prstGeom>
          <a:noFill/>
          <a:ln>
            <a:noFill/>
          </a:ln>
        </p:spPr>
      </p:pic>
      <p:pic>
        <p:nvPicPr>
          <p:cNvPr id="102" name="Google Shape;102;p13"/>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032054">
            <a:off x="48540" y="-547552"/>
            <a:ext cx="2205674" cy="2847162"/>
          </a:xfrm>
          <a:prstGeom prst="rect">
            <a:avLst/>
          </a:prstGeom>
          <a:noFill/>
          <a:ln>
            <a:noFill/>
          </a:ln>
        </p:spPr>
      </p:pic>
      <p:pic>
        <p:nvPicPr>
          <p:cNvPr id="103" name="Google Shape;103;p1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3177523">
            <a:off x="1766212" y="-745438"/>
            <a:ext cx="1754027" cy="1231825"/>
          </a:xfrm>
          <a:prstGeom prst="rect">
            <a:avLst/>
          </a:prstGeom>
          <a:noFill/>
          <a:ln>
            <a:noFill/>
          </a:ln>
        </p:spPr>
      </p:pic>
      <p:pic>
        <p:nvPicPr>
          <p:cNvPr id="104" name="Google Shape;104;p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flipH="1">
            <a:off x="8560138" y="4146025"/>
            <a:ext cx="415200" cy="790033"/>
          </a:xfrm>
          <a:prstGeom prst="rect">
            <a:avLst/>
          </a:prstGeom>
          <a:noFill/>
          <a:ln>
            <a:noFill/>
          </a:ln>
        </p:spPr>
      </p:pic>
      <p:pic>
        <p:nvPicPr>
          <p:cNvPr id="105" name="Google Shape;105;p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10800000">
            <a:off x="140038" y="2829025"/>
            <a:ext cx="415200" cy="790033"/>
          </a:xfrm>
          <a:prstGeom prst="rect">
            <a:avLst/>
          </a:prstGeom>
          <a:noFill/>
          <a:ln>
            <a:noFill/>
          </a:ln>
        </p:spPr>
      </p:pic>
      <p:sp>
        <p:nvSpPr>
          <p:cNvPr id="106" name="Google Shape;106;p13"/>
          <p:cNvSpPr txBox="1">
            <a:spLocks noGrp="1"/>
          </p:cNvSpPr>
          <p:nvPr>
            <p:ph type="subTitle" idx="1"/>
          </p:nvPr>
        </p:nvSpPr>
        <p:spPr>
          <a:xfrm>
            <a:off x="718575" y="1860509"/>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7" name="Google Shape;107;p13"/>
          <p:cNvSpPr txBox="1">
            <a:spLocks noGrp="1"/>
          </p:cNvSpPr>
          <p:nvPr>
            <p:ph type="subTitle" idx="2"/>
          </p:nvPr>
        </p:nvSpPr>
        <p:spPr>
          <a:xfrm>
            <a:off x="3383100" y="1860505"/>
            <a:ext cx="23778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8" name="Google Shape;108;p13"/>
          <p:cNvSpPr txBox="1">
            <a:spLocks noGrp="1"/>
          </p:cNvSpPr>
          <p:nvPr>
            <p:ph type="subTitle" idx="3"/>
          </p:nvPr>
        </p:nvSpPr>
        <p:spPr>
          <a:xfrm>
            <a:off x="718575" y="3581402"/>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9" name="Google Shape;109;p13"/>
          <p:cNvSpPr txBox="1">
            <a:spLocks noGrp="1"/>
          </p:cNvSpPr>
          <p:nvPr>
            <p:ph type="subTitle" idx="4"/>
          </p:nvPr>
        </p:nvSpPr>
        <p:spPr>
          <a:xfrm>
            <a:off x="3383100" y="3581401"/>
            <a:ext cx="23778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10" name="Google Shape;110;p13"/>
          <p:cNvSpPr txBox="1">
            <a:spLocks noGrp="1"/>
          </p:cNvSpPr>
          <p:nvPr>
            <p:ph type="subTitle" idx="5"/>
          </p:nvPr>
        </p:nvSpPr>
        <p:spPr>
          <a:xfrm>
            <a:off x="718575" y="2314411"/>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13"/>
          <p:cNvSpPr txBox="1">
            <a:spLocks noGrp="1"/>
          </p:cNvSpPr>
          <p:nvPr>
            <p:ph type="subTitle" idx="6"/>
          </p:nvPr>
        </p:nvSpPr>
        <p:spPr>
          <a:xfrm>
            <a:off x="3383100" y="2314415"/>
            <a:ext cx="23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p13"/>
          <p:cNvSpPr txBox="1">
            <a:spLocks noGrp="1"/>
          </p:cNvSpPr>
          <p:nvPr>
            <p:ph type="subTitle" idx="7"/>
          </p:nvPr>
        </p:nvSpPr>
        <p:spPr>
          <a:xfrm>
            <a:off x="718575" y="4033500"/>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p13"/>
          <p:cNvSpPr txBox="1">
            <a:spLocks noGrp="1"/>
          </p:cNvSpPr>
          <p:nvPr>
            <p:ph type="subTitle" idx="8"/>
          </p:nvPr>
        </p:nvSpPr>
        <p:spPr>
          <a:xfrm>
            <a:off x="3383100" y="4033501"/>
            <a:ext cx="23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13"/>
          <p:cNvSpPr txBox="1">
            <a:spLocks noGrp="1"/>
          </p:cNvSpPr>
          <p:nvPr>
            <p:ph type="title" hasCustomPrompt="1"/>
          </p:nvPr>
        </p:nvSpPr>
        <p:spPr>
          <a:xfrm>
            <a:off x="718575" y="1350606"/>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5" name="Google Shape;115;p13"/>
          <p:cNvSpPr txBox="1">
            <a:spLocks noGrp="1"/>
          </p:cNvSpPr>
          <p:nvPr>
            <p:ph type="title" idx="9" hasCustomPrompt="1"/>
          </p:nvPr>
        </p:nvSpPr>
        <p:spPr>
          <a:xfrm>
            <a:off x="3383100" y="1350609"/>
            <a:ext cx="23778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6" name="Google Shape;116;p13"/>
          <p:cNvSpPr txBox="1">
            <a:spLocks noGrp="1"/>
          </p:cNvSpPr>
          <p:nvPr>
            <p:ph type="title" idx="13" hasCustomPrompt="1"/>
          </p:nvPr>
        </p:nvSpPr>
        <p:spPr>
          <a:xfrm>
            <a:off x="718575" y="3069868"/>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7" name="Google Shape;117;p13"/>
          <p:cNvSpPr txBox="1">
            <a:spLocks noGrp="1"/>
          </p:cNvSpPr>
          <p:nvPr>
            <p:ph type="title" idx="14" hasCustomPrompt="1"/>
          </p:nvPr>
        </p:nvSpPr>
        <p:spPr>
          <a:xfrm>
            <a:off x="3383100" y="3069870"/>
            <a:ext cx="23778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8" name="Google Shape;118;p13"/>
          <p:cNvSpPr txBox="1">
            <a:spLocks noGrp="1"/>
          </p:cNvSpPr>
          <p:nvPr>
            <p:ph type="subTitle" idx="15"/>
          </p:nvPr>
        </p:nvSpPr>
        <p:spPr>
          <a:xfrm>
            <a:off x="6047925" y="1860505"/>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19" name="Google Shape;119;p13"/>
          <p:cNvSpPr txBox="1">
            <a:spLocks noGrp="1"/>
          </p:cNvSpPr>
          <p:nvPr>
            <p:ph type="subTitle" idx="16"/>
          </p:nvPr>
        </p:nvSpPr>
        <p:spPr>
          <a:xfrm>
            <a:off x="6047925" y="3581402"/>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20" name="Google Shape;120;p13"/>
          <p:cNvSpPr txBox="1">
            <a:spLocks noGrp="1"/>
          </p:cNvSpPr>
          <p:nvPr>
            <p:ph type="subTitle" idx="17"/>
          </p:nvPr>
        </p:nvSpPr>
        <p:spPr>
          <a:xfrm>
            <a:off x="6047925" y="2314413"/>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13"/>
          <p:cNvSpPr txBox="1">
            <a:spLocks noGrp="1"/>
          </p:cNvSpPr>
          <p:nvPr>
            <p:ph type="subTitle" idx="18"/>
          </p:nvPr>
        </p:nvSpPr>
        <p:spPr>
          <a:xfrm>
            <a:off x="6047925" y="4033501"/>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13"/>
          <p:cNvSpPr txBox="1">
            <a:spLocks noGrp="1"/>
          </p:cNvSpPr>
          <p:nvPr>
            <p:ph type="title" idx="19" hasCustomPrompt="1"/>
          </p:nvPr>
        </p:nvSpPr>
        <p:spPr>
          <a:xfrm>
            <a:off x="6047925" y="1350606"/>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23" name="Google Shape;123;p13"/>
          <p:cNvSpPr txBox="1">
            <a:spLocks noGrp="1"/>
          </p:cNvSpPr>
          <p:nvPr>
            <p:ph type="title" idx="20" hasCustomPrompt="1"/>
          </p:nvPr>
        </p:nvSpPr>
        <p:spPr>
          <a:xfrm>
            <a:off x="6047925" y="3069868"/>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24" name="Google Shape;124;p13"/>
          <p:cNvSpPr txBox="1">
            <a:spLocks noGrp="1"/>
          </p:cNvSpPr>
          <p:nvPr>
            <p:ph type="title" idx="21"/>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52458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25"/>
        <p:cNvGrpSpPr/>
        <p:nvPr/>
      </p:nvGrpSpPr>
      <p:grpSpPr>
        <a:xfrm>
          <a:off x="0" y="0"/>
          <a:ext cx="0" cy="0"/>
          <a:chOff x="0" y="0"/>
          <a:chExt cx="0" cy="0"/>
        </a:xfrm>
      </p:grpSpPr>
      <p:pic>
        <p:nvPicPr>
          <p:cNvPr id="126" name="Google Shape;126;p1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00899" y="-656645"/>
            <a:ext cx="1628251" cy="2219594"/>
          </a:xfrm>
          <a:prstGeom prst="rect">
            <a:avLst/>
          </a:prstGeom>
          <a:noFill/>
          <a:ln>
            <a:noFill/>
          </a:ln>
        </p:spPr>
      </p:pic>
      <p:pic>
        <p:nvPicPr>
          <p:cNvPr id="127" name="Google Shape;127;p14"/>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286162">
            <a:off x="-506141" y="2682712"/>
            <a:ext cx="2438750" cy="3026744"/>
          </a:xfrm>
          <a:prstGeom prst="rect">
            <a:avLst/>
          </a:prstGeom>
          <a:noFill/>
          <a:ln>
            <a:noFill/>
          </a:ln>
        </p:spPr>
      </p:pic>
      <p:pic>
        <p:nvPicPr>
          <p:cNvPr id="128" name="Google Shape;128;p1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4919267">
            <a:off x="3160587" y="105887"/>
            <a:ext cx="1754026" cy="1231825"/>
          </a:xfrm>
          <a:prstGeom prst="rect">
            <a:avLst/>
          </a:prstGeom>
          <a:noFill/>
          <a:ln>
            <a:noFill/>
          </a:ln>
        </p:spPr>
      </p:pic>
      <p:pic>
        <p:nvPicPr>
          <p:cNvPr id="129" name="Google Shape;129;p1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flipH="1">
            <a:off x="8107014" y="280634"/>
            <a:ext cx="1841263" cy="2376743"/>
          </a:xfrm>
          <a:prstGeom prst="rect">
            <a:avLst/>
          </a:prstGeom>
          <a:noFill/>
          <a:ln>
            <a:noFill/>
          </a:ln>
        </p:spPr>
      </p:pic>
      <p:pic>
        <p:nvPicPr>
          <p:cNvPr id="130" name="Google Shape;130;p1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a:off x="2996650" y="2188625"/>
            <a:ext cx="798350" cy="1425834"/>
          </a:xfrm>
          <a:prstGeom prst="rect">
            <a:avLst/>
          </a:prstGeom>
          <a:noFill/>
          <a:ln>
            <a:noFill/>
          </a:ln>
        </p:spPr>
      </p:pic>
      <p:pic>
        <p:nvPicPr>
          <p:cNvPr id="131" name="Google Shape;131;p14"/>
          <p:cNvPicPr preferRelativeResize="0"/>
          <p:nvPr/>
        </p:nvPicPr>
        <p:blipFill>
          <a:blip r:embed="rId7" cstate="screen">
            <a:alphaModFix amt="69000"/>
            <a:extLst>
              <a:ext uri="{28A0092B-C50C-407E-A947-70E740481C1C}">
                <a14:useLocalDpi xmlns:a14="http://schemas.microsoft.com/office/drawing/2010/main"/>
              </a:ext>
            </a:extLst>
          </a:blip>
          <a:stretch>
            <a:fillRect/>
          </a:stretch>
        </p:blipFill>
        <p:spPr>
          <a:xfrm>
            <a:off x="8150637" y="3896663"/>
            <a:ext cx="1754026" cy="1231825"/>
          </a:xfrm>
          <a:prstGeom prst="rect">
            <a:avLst/>
          </a:prstGeom>
          <a:noFill/>
          <a:ln>
            <a:noFill/>
          </a:ln>
        </p:spPr>
      </p:pic>
      <p:sp>
        <p:nvSpPr>
          <p:cNvPr id="132" name="Google Shape;132;p14"/>
          <p:cNvSpPr txBox="1">
            <a:spLocks noGrp="1"/>
          </p:cNvSpPr>
          <p:nvPr>
            <p:ph type="title" hasCustomPrompt="1"/>
          </p:nvPr>
        </p:nvSpPr>
        <p:spPr>
          <a:xfrm>
            <a:off x="3442800" y="659126"/>
            <a:ext cx="4696800" cy="768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3" name="Google Shape;133;p14"/>
          <p:cNvSpPr txBox="1">
            <a:spLocks noGrp="1"/>
          </p:cNvSpPr>
          <p:nvPr>
            <p:ph type="subTitle" idx="1"/>
          </p:nvPr>
        </p:nvSpPr>
        <p:spPr>
          <a:xfrm>
            <a:off x="3442800" y="1447077"/>
            <a:ext cx="4696800" cy="435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700"/>
              <a:buFont typeface="PT Sans"/>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Font typeface="PT Sans"/>
              <a:buNone/>
              <a:defRPr sz="1700">
                <a:latin typeface="PT Sans"/>
                <a:ea typeface="PT Sans"/>
                <a:cs typeface="PT Sans"/>
                <a:sym typeface="PT Sans"/>
              </a:defRPr>
            </a:lvl4pPr>
            <a:lvl5pPr lvl="4" algn="ctr" rtl="0">
              <a:lnSpc>
                <a:spcPct val="100000"/>
              </a:lnSpc>
              <a:spcBef>
                <a:spcPts val="0"/>
              </a:spcBef>
              <a:spcAft>
                <a:spcPts val="0"/>
              </a:spcAft>
              <a:buSzPts val="1700"/>
              <a:buFont typeface="PT Sans"/>
              <a:buNone/>
              <a:defRPr sz="1700">
                <a:latin typeface="PT Sans"/>
                <a:ea typeface="PT Sans"/>
                <a:cs typeface="PT Sans"/>
                <a:sym typeface="PT Sans"/>
              </a:defRPr>
            </a:lvl5pPr>
            <a:lvl6pPr lvl="5" algn="ctr" rtl="0">
              <a:lnSpc>
                <a:spcPct val="100000"/>
              </a:lnSpc>
              <a:spcBef>
                <a:spcPts val="0"/>
              </a:spcBef>
              <a:spcAft>
                <a:spcPts val="0"/>
              </a:spcAft>
              <a:buSzPts val="1700"/>
              <a:buFont typeface="PT Sans"/>
              <a:buNone/>
              <a:defRPr sz="1700">
                <a:latin typeface="PT Sans"/>
                <a:ea typeface="PT Sans"/>
                <a:cs typeface="PT Sans"/>
                <a:sym typeface="PT Sans"/>
              </a:defRPr>
            </a:lvl6pPr>
            <a:lvl7pPr lvl="6" algn="ctr" rtl="0">
              <a:lnSpc>
                <a:spcPct val="100000"/>
              </a:lnSpc>
              <a:spcBef>
                <a:spcPts val="0"/>
              </a:spcBef>
              <a:spcAft>
                <a:spcPts val="0"/>
              </a:spcAft>
              <a:buSzPts val="1700"/>
              <a:buFont typeface="PT Sans"/>
              <a:buNone/>
              <a:defRPr sz="1700">
                <a:latin typeface="PT Sans"/>
                <a:ea typeface="PT Sans"/>
                <a:cs typeface="PT Sans"/>
                <a:sym typeface="PT Sans"/>
              </a:defRPr>
            </a:lvl7pPr>
            <a:lvl8pPr lvl="7" algn="ctr" rtl="0">
              <a:lnSpc>
                <a:spcPct val="100000"/>
              </a:lnSpc>
              <a:spcBef>
                <a:spcPts val="0"/>
              </a:spcBef>
              <a:spcAft>
                <a:spcPts val="0"/>
              </a:spcAft>
              <a:buSzPts val="1700"/>
              <a:buFont typeface="PT Sans"/>
              <a:buNone/>
              <a:defRPr sz="1700">
                <a:latin typeface="PT Sans"/>
                <a:ea typeface="PT Sans"/>
                <a:cs typeface="PT Sans"/>
                <a:sym typeface="PT Sans"/>
              </a:defRPr>
            </a:lvl8pPr>
            <a:lvl9pPr lvl="8" algn="ctr" rtl="0">
              <a:lnSpc>
                <a:spcPct val="100000"/>
              </a:lnSpc>
              <a:spcBef>
                <a:spcPts val="0"/>
              </a:spcBef>
              <a:spcAft>
                <a:spcPts val="0"/>
              </a:spcAft>
              <a:buSzPts val="1700"/>
              <a:buFont typeface="PT Sans"/>
              <a:buNone/>
              <a:defRPr sz="1700">
                <a:latin typeface="PT Sans"/>
                <a:ea typeface="PT Sans"/>
                <a:cs typeface="PT Sans"/>
                <a:sym typeface="PT Sans"/>
              </a:defRPr>
            </a:lvl9pPr>
          </a:lstStyle>
          <a:p>
            <a:endParaRPr/>
          </a:p>
        </p:txBody>
      </p:sp>
      <p:sp>
        <p:nvSpPr>
          <p:cNvPr id="134" name="Google Shape;134;p14"/>
          <p:cNvSpPr txBox="1">
            <a:spLocks noGrp="1"/>
          </p:cNvSpPr>
          <p:nvPr>
            <p:ph type="title" idx="2" hasCustomPrompt="1"/>
          </p:nvPr>
        </p:nvSpPr>
        <p:spPr>
          <a:xfrm>
            <a:off x="3442800" y="1956832"/>
            <a:ext cx="4696800" cy="768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5" name="Google Shape;135;p14"/>
          <p:cNvSpPr txBox="1">
            <a:spLocks noGrp="1"/>
          </p:cNvSpPr>
          <p:nvPr>
            <p:ph type="subTitle" idx="3"/>
          </p:nvPr>
        </p:nvSpPr>
        <p:spPr>
          <a:xfrm>
            <a:off x="3442800" y="2747925"/>
            <a:ext cx="4696800" cy="435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700"/>
              <a:buFont typeface="PT Sans"/>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Font typeface="PT Sans"/>
              <a:buNone/>
              <a:defRPr sz="1700">
                <a:latin typeface="PT Sans"/>
                <a:ea typeface="PT Sans"/>
                <a:cs typeface="PT Sans"/>
                <a:sym typeface="PT Sans"/>
              </a:defRPr>
            </a:lvl4pPr>
            <a:lvl5pPr lvl="4" algn="ctr" rtl="0">
              <a:lnSpc>
                <a:spcPct val="100000"/>
              </a:lnSpc>
              <a:spcBef>
                <a:spcPts val="0"/>
              </a:spcBef>
              <a:spcAft>
                <a:spcPts val="0"/>
              </a:spcAft>
              <a:buSzPts val="1700"/>
              <a:buFont typeface="PT Sans"/>
              <a:buNone/>
              <a:defRPr sz="1700">
                <a:latin typeface="PT Sans"/>
                <a:ea typeface="PT Sans"/>
                <a:cs typeface="PT Sans"/>
                <a:sym typeface="PT Sans"/>
              </a:defRPr>
            </a:lvl5pPr>
            <a:lvl6pPr lvl="5" algn="ctr" rtl="0">
              <a:lnSpc>
                <a:spcPct val="100000"/>
              </a:lnSpc>
              <a:spcBef>
                <a:spcPts val="0"/>
              </a:spcBef>
              <a:spcAft>
                <a:spcPts val="0"/>
              </a:spcAft>
              <a:buSzPts val="1700"/>
              <a:buFont typeface="PT Sans"/>
              <a:buNone/>
              <a:defRPr sz="1700">
                <a:latin typeface="PT Sans"/>
                <a:ea typeface="PT Sans"/>
                <a:cs typeface="PT Sans"/>
                <a:sym typeface="PT Sans"/>
              </a:defRPr>
            </a:lvl6pPr>
            <a:lvl7pPr lvl="6" algn="ctr" rtl="0">
              <a:lnSpc>
                <a:spcPct val="100000"/>
              </a:lnSpc>
              <a:spcBef>
                <a:spcPts val="0"/>
              </a:spcBef>
              <a:spcAft>
                <a:spcPts val="0"/>
              </a:spcAft>
              <a:buSzPts val="1700"/>
              <a:buFont typeface="PT Sans"/>
              <a:buNone/>
              <a:defRPr sz="1700">
                <a:latin typeface="PT Sans"/>
                <a:ea typeface="PT Sans"/>
                <a:cs typeface="PT Sans"/>
                <a:sym typeface="PT Sans"/>
              </a:defRPr>
            </a:lvl7pPr>
            <a:lvl8pPr lvl="7" algn="ctr" rtl="0">
              <a:lnSpc>
                <a:spcPct val="100000"/>
              </a:lnSpc>
              <a:spcBef>
                <a:spcPts val="0"/>
              </a:spcBef>
              <a:spcAft>
                <a:spcPts val="0"/>
              </a:spcAft>
              <a:buSzPts val="1700"/>
              <a:buFont typeface="PT Sans"/>
              <a:buNone/>
              <a:defRPr sz="1700">
                <a:latin typeface="PT Sans"/>
                <a:ea typeface="PT Sans"/>
                <a:cs typeface="PT Sans"/>
                <a:sym typeface="PT Sans"/>
              </a:defRPr>
            </a:lvl8pPr>
            <a:lvl9pPr lvl="8" algn="ctr" rtl="0">
              <a:lnSpc>
                <a:spcPct val="100000"/>
              </a:lnSpc>
              <a:spcBef>
                <a:spcPts val="0"/>
              </a:spcBef>
              <a:spcAft>
                <a:spcPts val="0"/>
              </a:spcAft>
              <a:buSzPts val="1700"/>
              <a:buFont typeface="PT Sans"/>
              <a:buNone/>
              <a:defRPr sz="1700">
                <a:latin typeface="PT Sans"/>
                <a:ea typeface="PT Sans"/>
                <a:cs typeface="PT Sans"/>
                <a:sym typeface="PT Sans"/>
              </a:defRPr>
            </a:lvl9pPr>
          </a:lstStyle>
          <a:p>
            <a:endParaRPr/>
          </a:p>
        </p:txBody>
      </p:sp>
      <p:sp>
        <p:nvSpPr>
          <p:cNvPr id="136" name="Google Shape;136;p14"/>
          <p:cNvSpPr txBox="1">
            <a:spLocks noGrp="1"/>
          </p:cNvSpPr>
          <p:nvPr>
            <p:ph type="title" idx="4" hasCustomPrompt="1"/>
          </p:nvPr>
        </p:nvSpPr>
        <p:spPr>
          <a:xfrm>
            <a:off x="3442800" y="3254539"/>
            <a:ext cx="4696800" cy="768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7" name="Google Shape;137;p14"/>
          <p:cNvSpPr txBox="1">
            <a:spLocks noGrp="1"/>
          </p:cNvSpPr>
          <p:nvPr>
            <p:ph type="subTitle" idx="5"/>
          </p:nvPr>
        </p:nvSpPr>
        <p:spPr>
          <a:xfrm>
            <a:off x="3442800" y="4048774"/>
            <a:ext cx="4696800" cy="435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700"/>
              <a:buFont typeface="PT Sans"/>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Font typeface="PT Sans"/>
              <a:buNone/>
              <a:defRPr sz="1700">
                <a:latin typeface="PT Sans"/>
                <a:ea typeface="PT Sans"/>
                <a:cs typeface="PT Sans"/>
                <a:sym typeface="PT Sans"/>
              </a:defRPr>
            </a:lvl4pPr>
            <a:lvl5pPr lvl="4" algn="ctr" rtl="0">
              <a:lnSpc>
                <a:spcPct val="100000"/>
              </a:lnSpc>
              <a:spcBef>
                <a:spcPts val="0"/>
              </a:spcBef>
              <a:spcAft>
                <a:spcPts val="0"/>
              </a:spcAft>
              <a:buSzPts val="1700"/>
              <a:buFont typeface="PT Sans"/>
              <a:buNone/>
              <a:defRPr sz="1700">
                <a:latin typeface="PT Sans"/>
                <a:ea typeface="PT Sans"/>
                <a:cs typeface="PT Sans"/>
                <a:sym typeface="PT Sans"/>
              </a:defRPr>
            </a:lvl5pPr>
            <a:lvl6pPr lvl="5" algn="ctr" rtl="0">
              <a:lnSpc>
                <a:spcPct val="100000"/>
              </a:lnSpc>
              <a:spcBef>
                <a:spcPts val="0"/>
              </a:spcBef>
              <a:spcAft>
                <a:spcPts val="0"/>
              </a:spcAft>
              <a:buSzPts val="1700"/>
              <a:buFont typeface="PT Sans"/>
              <a:buNone/>
              <a:defRPr sz="1700">
                <a:latin typeface="PT Sans"/>
                <a:ea typeface="PT Sans"/>
                <a:cs typeface="PT Sans"/>
                <a:sym typeface="PT Sans"/>
              </a:defRPr>
            </a:lvl6pPr>
            <a:lvl7pPr lvl="6" algn="ctr" rtl="0">
              <a:lnSpc>
                <a:spcPct val="100000"/>
              </a:lnSpc>
              <a:spcBef>
                <a:spcPts val="0"/>
              </a:spcBef>
              <a:spcAft>
                <a:spcPts val="0"/>
              </a:spcAft>
              <a:buSzPts val="1700"/>
              <a:buFont typeface="PT Sans"/>
              <a:buNone/>
              <a:defRPr sz="1700">
                <a:latin typeface="PT Sans"/>
                <a:ea typeface="PT Sans"/>
                <a:cs typeface="PT Sans"/>
                <a:sym typeface="PT Sans"/>
              </a:defRPr>
            </a:lvl7pPr>
            <a:lvl8pPr lvl="7" algn="ctr" rtl="0">
              <a:lnSpc>
                <a:spcPct val="100000"/>
              </a:lnSpc>
              <a:spcBef>
                <a:spcPts val="0"/>
              </a:spcBef>
              <a:spcAft>
                <a:spcPts val="0"/>
              </a:spcAft>
              <a:buSzPts val="1700"/>
              <a:buFont typeface="PT Sans"/>
              <a:buNone/>
              <a:defRPr sz="1700">
                <a:latin typeface="PT Sans"/>
                <a:ea typeface="PT Sans"/>
                <a:cs typeface="PT Sans"/>
                <a:sym typeface="PT Sans"/>
              </a:defRPr>
            </a:lvl8pPr>
            <a:lvl9pPr lvl="8" algn="ctr" rtl="0">
              <a:lnSpc>
                <a:spcPct val="100000"/>
              </a:lnSpc>
              <a:spcBef>
                <a:spcPts val="0"/>
              </a:spcBef>
              <a:spcAft>
                <a:spcPts val="0"/>
              </a:spcAft>
              <a:buSzPts val="1700"/>
              <a:buFont typeface="PT Sans"/>
              <a:buNone/>
              <a:defRPr sz="1700">
                <a:latin typeface="PT Sans"/>
                <a:ea typeface="PT Sans"/>
                <a:cs typeface="PT Sans"/>
                <a:sym typeface="PT Sans"/>
              </a:defRPr>
            </a:lvl9pPr>
          </a:lstStyle>
          <a:p>
            <a:endParaRPr/>
          </a:p>
        </p:txBody>
      </p:sp>
    </p:spTree>
    <p:extLst>
      <p:ext uri="{BB962C8B-B14F-4D97-AF65-F5344CB8AC3E}">
        <p14:creationId xmlns:p14="http://schemas.microsoft.com/office/powerpoint/2010/main" val="2960846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38"/>
        <p:cNvGrpSpPr/>
        <p:nvPr/>
      </p:nvGrpSpPr>
      <p:grpSpPr>
        <a:xfrm>
          <a:off x="0" y="0"/>
          <a:ext cx="0" cy="0"/>
          <a:chOff x="0" y="0"/>
          <a:chExt cx="0" cy="0"/>
        </a:xfrm>
      </p:grpSpPr>
      <p:pic>
        <p:nvPicPr>
          <p:cNvPr id="139" name="Google Shape;139;p15"/>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140" name="Google Shape;140;p15"/>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601454">
            <a:off x="-137554" y="1981587"/>
            <a:ext cx="1899485" cy="2451922"/>
          </a:xfrm>
          <a:prstGeom prst="rect">
            <a:avLst/>
          </a:prstGeom>
          <a:noFill/>
          <a:ln>
            <a:noFill/>
          </a:ln>
        </p:spPr>
      </p:pic>
      <p:pic>
        <p:nvPicPr>
          <p:cNvPr id="141" name="Google Shape;141;p15"/>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7793369">
            <a:off x="-16973" y="-305138"/>
            <a:ext cx="1239222" cy="1689276"/>
          </a:xfrm>
          <a:prstGeom prst="rect">
            <a:avLst/>
          </a:prstGeom>
          <a:noFill/>
          <a:ln>
            <a:noFill/>
          </a:ln>
        </p:spPr>
      </p:pic>
      <p:pic>
        <p:nvPicPr>
          <p:cNvPr id="142" name="Google Shape;142;p15"/>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4664621">
            <a:off x="8059787" y="3993413"/>
            <a:ext cx="1754027" cy="1231825"/>
          </a:xfrm>
          <a:prstGeom prst="rect">
            <a:avLst/>
          </a:prstGeom>
          <a:noFill/>
          <a:ln>
            <a:noFill/>
          </a:ln>
        </p:spPr>
      </p:pic>
      <p:pic>
        <p:nvPicPr>
          <p:cNvPr id="143" name="Google Shape;143;p15"/>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1742212" y="-511938"/>
            <a:ext cx="1754027" cy="1231825"/>
          </a:xfrm>
          <a:prstGeom prst="rect">
            <a:avLst/>
          </a:prstGeom>
          <a:noFill/>
          <a:ln>
            <a:noFill/>
          </a:ln>
        </p:spPr>
      </p:pic>
      <p:sp>
        <p:nvSpPr>
          <p:cNvPr id="144" name="Google Shape;144;p15"/>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5" name="Google Shape;145;p15"/>
          <p:cNvSpPr txBox="1">
            <a:spLocks noGrp="1"/>
          </p:cNvSpPr>
          <p:nvPr>
            <p:ph type="subTitle" idx="1"/>
          </p:nvPr>
        </p:nvSpPr>
        <p:spPr>
          <a:xfrm>
            <a:off x="722025" y="3952875"/>
            <a:ext cx="19086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6" name="Google Shape;146;p15"/>
          <p:cNvSpPr txBox="1">
            <a:spLocks noGrp="1"/>
          </p:cNvSpPr>
          <p:nvPr>
            <p:ph type="subTitle" idx="2"/>
          </p:nvPr>
        </p:nvSpPr>
        <p:spPr>
          <a:xfrm>
            <a:off x="6512923" y="3952875"/>
            <a:ext cx="19083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7" name="Google Shape;147;p15"/>
          <p:cNvSpPr txBox="1">
            <a:spLocks noGrp="1"/>
          </p:cNvSpPr>
          <p:nvPr>
            <p:ph type="subTitle" idx="3"/>
          </p:nvPr>
        </p:nvSpPr>
        <p:spPr>
          <a:xfrm>
            <a:off x="2652724" y="3952875"/>
            <a:ext cx="19080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8" name="Google Shape;148;p15"/>
          <p:cNvSpPr txBox="1">
            <a:spLocks noGrp="1"/>
          </p:cNvSpPr>
          <p:nvPr>
            <p:ph type="subTitle" idx="4"/>
          </p:nvPr>
        </p:nvSpPr>
        <p:spPr>
          <a:xfrm>
            <a:off x="4582824" y="3952875"/>
            <a:ext cx="19080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9" name="Google Shape;149;p15"/>
          <p:cNvSpPr txBox="1">
            <a:spLocks noGrp="1"/>
          </p:cNvSpPr>
          <p:nvPr>
            <p:ph type="title" idx="5" hasCustomPrompt="1"/>
          </p:nvPr>
        </p:nvSpPr>
        <p:spPr>
          <a:xfrm>
            <a:off x="6511273" y="1351000"/>
            <a:ext cx="1911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0" name="Google Shape;150;p15"/>
          <p:cNvSpPr txBox="1">
            <a:spLocks noGrp="1"/>
          </p:cNvSpPr>
          <p:nvPr>
            <p:ph type="title" idx="6" hasCustomPrompt="1"/>
          </p:nvPr>
        </p:nvSpPr>
        <p:spPr>
          <a:xfrm>
            <a:off x="2652191" y="1351000"/>
            <a:ext cx="190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1" name="Google Shape;151;p15"/>
          <p:cNvSpPr txBox="1">
            <a:spLocks noGrp="1"/>
          </p:cNvSpPr>
          <p:nvPr>
            <p:ph type="title" idx="7" hasCustomPrompt="1"/>
          </p:nvPr>
        </p:nvSpPr>
        <p:spPr>
          <a:xfrm>
            <a:off x="4581732" y="1351000"/>
            <a:ext cx="190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2" name="Google Shape;152;p15"/>
          <p:cNvSpPr txBox="1">
            <a:spLocks noGrp="1"/>
          </p:cNvSpPr>
          <p:nvPr>
            <p:ph type="title" idx="8" hasCustomPrompt="1"/>
          </p:nvPr>
        </p:nvSpPr>
        <p:spPr>
          <a:xfrm>
            <a:off x="722650" y="1351000"/>
            <a:ext cx="190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3" name="Google Shape;153;p15"/>
          <p:cNvSpPr txBox="1">
            <a:spLocks noGrp="1"/>
          </p:cNvSpPr>
          <p:nvPr>
            <p:ph type="title" idx="9"/>
          </p:nvPr>
        </p:nvSpPr>
        <p:spPr>
          <a:xfrm>
            <a:off x="720575" y="3466100"/>
            <a:ext cx="19116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4" name="Google Shape;154;p15"/>
          <p:cNvSpPr txBox="1">
            <a:spLocks noGrp="1"/>
          </p:cNvSpPr>
          <p:nvPr>
            <p:ph type="title" idx="13"/>
          </p:nvPr>
        </p:nvSpPr>
        <p:spPr>
          <a:xfrm>
            <a:off x="2651308" y="3466100"/>
            <a:ext cx="19110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5" name="Google Shape;155;p15"/>
          <p:cNvSpPr txBox="1">
            <a:spLocks noGrp="1"/>
          </p:cNvSpPr>
          <p:nvPr>
            <p:ph type="title" idx="14"/>
          </p:nvPr>
        </p:nvSpPr>
        <p:spPr>
          <a:xfrm>
            <a:off x="4581440" y="3466100"/>
            <a:ext cx="19110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6" name="Google Shape;156;p15"/>
          <p:cNvSpPr txBox="1">
            <a:spLocks noGrp="1"/>
          </p:cNvSpPr>
          <p:nvPr>
            <p:ph type="title" idx="15"/>
          </p:nvPr>
        </p:nvSpPr>
        <p:spPr>
          <a:xfrm>
            <a:off x="6511573" y="3466100"/>
            <a:ext cx="19110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pic>
        <p:nvPicPr>
          <p:cNvPr id="157" name="Google Shape;157;p15"/>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a:off x="6060764" y="1063474"/>
            <a:ext cx="895567" cy="1599475"/>
          </a:xfrm>
          <a:prstGeom prst="rect">
            <a:avLst/>
          </a:prstGeom>
          <a:noFill/>
          <a:ln>
            <a:noFill/>
          </a:ln>
        </p:spPr>
      </p:pic>
    </p:spTree>
    <p:extLst>
      <p:ext uri="{BB962C8B-B14F-4D97-AF65-F5344CB8AC3E}">
        <p14:creationId xmlns:p14="http://schemas.microsoft.com/office/powerpoint/2010/main" val="1853586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8"/>
        <p:cNvGrpSpPr/>
        <p:nvPr/>
      </p:nvGrpSpPr>
      <p:grpSpPr>
        <a:xfrm>
          <a:off x="0" y="0"/>
          <a:ext cx="0" cy="0"/>
          <a:chOff x="0" y="0"/>
          <a:chExt cx="0" cy="0"/>
        </a:xfrm>
      </p:grpSpPr>
      <p:pic>
        <p:nvPicPr>
          <p:cNvPr id="159" name="Google Shape;159;p16"/>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443799" y="-506120"/>
            <a:ext cx="1628251" cy="2219594"/>
          </a:xfrm>
          <a:prstGeom prst="rect">
            <a:avLst/>
          </a:prstGeom>
          <a:noFill/>
          <a:ln>
            <a:noFill/>
          </a:ln>
        </p:spPr>
      </p:pic>
      <p:pic>
        <p:nvPicPr>
          <p:cNvPr id="160" name="Google Shape;160;p16"/>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26939" y="3420946"/>
            <a:ext cx="1841263" cy="2376743"/>
          </a:xfrm>
          <a:prstGeom prst="rect">
            <a:avLst/>
          </a:prstGeom>
          <a:noFill/>
          <a:ln>
            <a:noFill/>
          </a:ln>
        </p:spPr>
      </p:pic>
      <p:pic>
        <p:nvPicPr>
          <p:cNvPr id="161" name="Google Shape;161;p1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400000">
            <a:off x="-849054" y="2929262"/>
            <a:ext cx="2438750" cy="3026744"/>
          </a:xfrm>
          <a:prstGeom prst="rect">
            <a:avLst/>
          </a:prstGeom>
          <a:noFill/>
          <a:ln>
            <a:noFill/>
          </a:ln>
        </p:spPr>
      </p:pic>
      <p:pic>
        <p:nvPicPr>
          <p:cNvPr id="162" name="Google Shape;162;p16"/>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163" name="Google Shape;163;p16"/>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6833512" y="-311488"/>
            <a:ext cx="1754027" cy="1231825"/>
          </a:xfrm>
          <a:prstGeom prst="rect">
            <a:avLst/>
          </a:prstGeom>
          <a:noFill/>
          <a:ln>
            <a:noFill/>
          </a:ln>
        </p:spPr>
      </p:pic>
      <p:sp>
        <p:nvSpPr>
          <p:cNvPr id="164" name="Google Shape;164;p16"/>
          <p:cNvSpPr txBox="1">
            <a:spLocks noGrp="1"/>
          </p:cNvSpPr>
          <p:nvPr>
            <p:ph type="title"/>
          </p:nvPr>
        </p:nvSpPr>
        <p:spPr>
          <a:xfrm>
            <a:off x="4090800" y="3515713"/>
            <a:ext cx="4360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65" name="Google Shape;165;p16"/>
          <p:cNvSpPr txBox="1">
            <a:spLocks noGrp="1"/>
          </p:cNvSpPr>
          <p:nvPr>
            <p:ph type="subTitle" idx="1"/>
          </p:nvPr>
        </p:nvSpPr>
        <p:spPr>
          <a:xfrm>
            <a:off x="4090950" y="1104900"/>
            <a:ext cx="4360200" cy="2279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extLst>
      <p:ext uri="{BB962C8B-B14F-4D97-AF65-F5344CB8AC3E}">
        <p14:creationId xmlns:p14="http://schemas.microsoft.com/office/powerpoint/2010/main" val="3533840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66"/>
        <p:cNvGrpSpPr/>
        <p:nvPr/>
      </p:nvGrpSpPr>
      <p:grpSpPr>
        <a:xfrm>
          <a:off x="0" y="0"/>
          <a:ext cx="0" cy="0"/>
          <a:chOff x="0" y="0"/>
          <a:chExt cx="0" cy="0"/>
        </a:xfrm>
      </p:grpSpPr>
      <p:pic>
        <p:nvPicPr>
          <p:cNvPr id="167" name="Google Shape;167;p1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68" name="Google Shape;168;p1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5400000">
            <a:off x="7476246" y="-432825"/>
            <a:ext cx="2438750" cy="3026744"/>
          </a:xfrm>
          <a:prstGeom prst="rect">
            <a:avLst/>
          </a:prstGeom>
          <a:noFill/>
          <a:ln>
            <a:noFill/>
          </a:ln>
        </p:spPr>
      </p:pic>
      <p:pic>
        <p:nvPicPr>
          <p:cNvPr id="169" name="Google Shape;169;p17"/>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5219889" y="779224"/>
            <a:ext cx="895567" cy="1599475"/>
          </a:xfrm>
          <a:prstGeom prst="rect">
            <a:avLst/>
          </a:prstGeom>
          <a:noFill/>
          <a:ln>
            <a:noFill/>
          </a:ln>
        </p:spPr>
      </p:pic>
      <p:pic>
        <p:nvPicPr>
          <p:cNvPr id="170" name="Google Shape;170;p17"/>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6223795">
            <a:off x="7397962" y="3849388"/>
            <a:ext cx="1754026" cy="1231824"/>
          </a:xfrm>
          <a:prstGeom prst="rect">
            <a:avLst/>
          </a:prstGeom>
          <a:noFill/>
          <a:ln>
            <a:noFill/>
          </a:ln>
        </p:spPr>
      </p:pic>
      <p:pic>
        <p:nvPicPr>
          <p:cNvPr id="171" name="Google Shape;171;p1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389622" y="2060373"/>
            <a:ext cx="2205674" cy="2847162"/>
          </a:xfrm>
          <a:prstGeom prst="rect">
            <a:avLst/>
          </a:prstGeom>
          <a:noFill/>
          <a:ln>
            <a:noFill/>
          </a:ln>
        </p:spPr>
      </p:pic>
      <p:pic>
        <p:nvPicPr>
          <p:cNvPr id="172" name="Google Shape;172;p17"/>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3942850" y="-623488"/>
            <a:ext cx="1754027" cy="1231825"/>
          </a:xfrm>
          <a:prstGeom prst="rect">
            <a:avLst/>
          </a:prstGeom>
          <a:noFill/>
          <a:ln>
            <a:noFill/>
          </a:ln>
        </p:spPr>
      </p:pic>
      <p:sp>
        <p:nvSpPr>
          <p:cNvPr id="173" name="Google Shape;173;p17"/>
          <p:cNvSpPr txBox="1">
            <a:spLocks noGrp="1"/>
          </p:cNvSpPr>
          <p:nvPr>
            <p:ph type="title"/>
          </p:nvPr>
        </p:nvSpPr>
        <p:spPr>
          <a:xfrm>
            <a:off x="2865000" y="2457275"/>
            <a:ext cx="34140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4" name="Google Shape;174;p17"/>
          <p:cNvSpPr txBox="1">
            <a:spLocks noGrp="1"/>
          </p:cNvSpPr>
          <p:nvPr>
            <p:ph type="title" idx="2" hasCustomPrompt="1"/>
          </p:nvPr>
        </p:nvSpPr>
        <p:spPr>
          <a:xfrm>
            <a:off x="3740850" y="882238"/>
            <a:ext cx="1662300" cy="112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10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5" name="Google Shape;175;p17"/>
          <p:cNvSpPr txBox="1">
            <a:spLocks noGrp="1"/>
          </p:cNvSpPr>
          <p:nvPr>
            <p:ph type="subTitle" idx="1"/>
          </p:nvPr>
        </p:nvSpPr>
        <p:spPr>
          <a:xfrm>
            <a:off x="2865000" y="3467175"/>
            <a:ext cx="3414000" cy="6135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52267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76"/>
        <p:cNvGrpSpPr/>
        <p:nvPr/>
      </p:nvGrpSpPr>
      <p:grpSpPr>
        <a:xfrm>
          <a:off x="0" y="0"/>
          <a:ext cx="0" cy="0"/>
          <a:chOff x="0" y="0"/>
          <a:chExt cx="0" cy="0"/>
        </a:xfrm>
      </p:grpSpPr>
      <p:pic>
        <p:nvPicPr>
          <p:cNvPr id="177" name="Google Shape;177;p1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78" name="Google Shape;178;p1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099999" flipH="1">
            <a:off x="3940289" y="-519566"/>
            <a:ext cx="1841262" cy="2376742"/>
          </a:xfrm>
          <a:prstGeom prst="rect">
            <a:avLst/>
          </a:prstGeom>
          <a:noFill/>
          <a:ln>
            <a:noFill/>
          </a:ln>
        </p:spPr>
      </p:pic>
      <p:pic>
        <p:nvPicPr>
          <p:cNvPr id="179" name="Google Shape;179;p1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80" name="Google Shape;180;p18"/>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826651">
            <a:off x="1622491" y="3185748"/>
            <a:ext cx="2205675" cy="2847162"/>
          </a:xfrm>
          <a:prstGeom prst="rect">
            <a:avLst/>
          </a:prstGeom>
          <a:noFill/>
          <a:ln>
            <a:noFill/>
          </a:ln>
        </p:spPr>
      </p:pic>
      <p:pic>
        <p:nvPicPr>
          <p:cNvPr id="181" name="Google Shape;181;p18"/>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6149175" y="-324238"/>
            <a:ext cx="1754027" cy="1231825"/>
          </a:xfrm>
          <a:prstGeom prst="rect">
            <a:avLst/>
          </a:prstGeom>
          <a:noFill/>
          <a:ln>
            <a:noFill/>
          </a:ln>
        </p:spPr>
      </p:pic>
      <p:sp>
        <p:nvSpPr>
          <p:cNvPr id="182" name="Google Shape;182;p18"/>
          <p:cNvSpPr txBox="1">
            <a:spLocks noGrp="1"/>
          </p:cNvSpPr>
          <p:nvPr>
            <p:ph type="title"/>
          </p:nvPr>
        </p:nvSpPr>
        <p:spPr>
          <a:xfrm>
            <a:off x="4340350" y="2457275"/>
            <a:ext cx="37674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3" name="Google Shape;183;p18"/>
          <p:cNvSpPr txBox="1">
            <a:spLocks noGrp="1"/>
          </p:cNvSpPr>
          <p:nvPr>
            <p:ph type="title" idx="2" hasCustomPrompt="1"/>
          </p:nvPr>
        </p:nvSpPr>
        <p:spPr>
          <a:xfrm>
            <a:off x="6445500" y="882238"/>
            <a:ext cx="1662300" cy="1120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10000">
                <a:solidFill>
                  <a:schemeClr val="lt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84" name="Google Shape;184;p18"/>
          <p:cNvSpPr txBox="1">
            <a:spLocks noGrp="1"/>
          </p:cNvSpPr>
          <p:nvPr>
            <p:ph type="subTitle" idx="1"/>
          </p:nvPr>
        </p:nvSpPr>
        <p:spPr>
          <a:xfrm>
            <a:off x="4693800" y="3467175"/>
            <a:ext cx="3414000" cy="6135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7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33258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85"/>
        <p:cNvGrpSpPr/>
        <p:nvPr/>
      </p:nvGrpSpPr>
      <p:grpSpPr>
        <a:xfrm>
          <a:off x="0" y="0"/>
          <a:ext cx="0" cy="0"/>
          <a:chOff x="0" y="0"/>
          <a:chExt cx="0" cy="0"/>
        </a:xfrm>
      </p:grpSpPr>
      <p:pic>
        <p:nvPicPr>
          <p:cNvPr id="186" name="Google Shape;186;p1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flipH="1">
            <a:off x="-506160" y="3403825"/>
            <a:ext cx="2438750" cy="3026744"/>
          </a:xfrm>
          <a:prstGeom prst="rect">
            <a:avLst/>
          </a:prstGeom>
          <a:noFill/>
          <a:ln>
            <a:noFill/>
          </a:ln>
        </p:spPr>
      </p:pic>
      <p:pic>
        <p:nvPicPr>
          <p:cNvPr id="187" name="Google Shape;187;p1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flipH="1">
            <a:off x="8171193" y="2908949"/>
            <a:ext cx="895567" cy="1599475"/>
          </a:xfrm>
          <a:prstGeom prst="rect">
            <a:avLst/>
          </a:prstGeom>
          <a:noFill/>
          <a:ln>
            <a:noFill/>
          </a:ln>
        </p:spPr>
      </p:pic>
      <p:pic>
        <p:nvPicPr>
          <p:cNvPr id="188" name="Google Shape;188;p19"/>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5909777" flipH="1">
            <a:off x="3828335" y="4301288"/>
            <a:ext cx="1754027" cy="1231825"/>
          </a:xfrm>
          <a:prstGeom prst="rect">
            <a:avLst/>
          </a:prstGeom>
          <a:noFill/>
          <a:ln>
            <a:noFill/>
          </a:ln>
        </p:spPr>
      </p:pic>
      <p:pic>
        <p:nvPicPr>
          <p:cNvPr id="189" name="Google Shape;189;p19"/>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799999">
            <a:off x="8024171" y="-692202"/>
            <a:ext cx="2205674" cy="2847162"/>
          </a:xfrm>
          <a:prstGeom prst="rect">
            <a:avLst/>
          </a:prstGeom>
          <a:noFill/>
          <a:ln>
            <a:noFill/>
          </a:ln>
        </p:spPr>
      </p:pic>
      <p:pic>
        <p:nvPicPr>
          <p:cNvPr id="190" name="Google Shape;190;p1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flipH="1">
            <a:off x="-163778" y="-76413"/>
            <a:ext cx="1754027" cy="1231825"/>
          </a:xfrm>
          <a:prstGeom prst="rect">
            <a:avLst/>
          </a:prstGeom>
          <a:noFill/>
          <a:ln>
            <a:noFill/>
          </a:ln>
        </p:spPr>
      </p:pic>
      <p:sp>
        <p:nvSpPr>
          <p:cNvPr id="191" name="Google Shape;191;p19"/>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9913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5834839" y="1422249"/>
            <a:ext cx="895567" cy="1599475"/>
          </a:xfrm>
          <a:prstGeom prst="rect">
            <a:avLst/>
          </a:prstGeom>
          <a:noFill/>
          <a:ln>
            <a:noFill/>
          </a:ln>
        </p:spPr>
      </p:pic>
      <p:pic>
        <p:nvPicPr>
          <p:cNvPr id="58" name="Google Shape;58;p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947695">
            <a:off x="7865714" y="-855920"/>
            <a:ext cx="1628251" cy="2219594"/>
          </a:xfrm>
          <a:prstGeom prst="rect">
            <a:avLst/>
          </a:prstGeom>
          <a:noFill/>
          <a:ln>
            <a:noFill/>
          </a:ln>
        </p:spPr>
      </p:pic>
      <p:pic>
        <p:nvPicPr>
          <p:cNvPr id="59" name="Google Shape;59;p7"/>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6705246" y="2853175"/>
            <a:ext cx="2438750" cy="3026744"/>
          </a:xfrm>
          <a:prstGeom prst="rect">
            <a:avLst/>
          </a:prstGeom>
          <a:noFill/>
          <a:ln>
            <a:noFill/>
          </a:ln>
        </p:spPr>
      </p:pic>
      <p:pic>
        <p:nvPicPr>
          <p:cNvPr id="60" name="Google Shape;60;p7"/>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801262" y="4240763"/>
            <a:ext cx="1754026" cy="1231825"/>
          </a:xfrm>
          <a:prstGeom prst="rect">
            <a:avLst/>
          </a:prstGeom>
          <a:noFill/>
          <a:ln>
            <a:noFill/>
          </a:ln>
        </p:spPr>
      </p:pic>
      <p:pic>
        <p:nvPicPr>
          <p:cNvPr id="61" name="Google Shape;61;p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67909" y="-844515"/>
            <a:ext cx="2205674" cy="2847162"/>
          </a:xfrm>
          <a:prstGeom prst="rect">
            <a:avLst/>
          </a:prstGeom>
          <a:noFill/>
          <a:ln>
            <a:noFill/>
          </a:ln>
        </p:spPr>
      </p:pic>
      <p:pic>
        <p:nvPicPr>
          <p:cNvPr id="62" name="Google Shape;62;p7"/>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6980321">
            <a:off x="4505363" y="3993412"/>
            <a:ext cx="1754027" cy="1231825"/>
          </a:xfrm>
          <a:prstGeom prst="rect">
            <a:avLst/>
          </a:prstGeom>
          <a:noFill/>
          <a:ln>
            <a:noFill/>
          </a:ln>
        </p:spPr>
      </p:pic>
      <p:sp>
        <p:nvSpPr>
          <p:cNvPr id="63" name="Google Shape;63;p7"/>
          <p:cNvSpPr txBox="1">
            <a:spLocks noGrp="1"/>
          </p:cNvSpPr>
          <p:nvPr>
            <p:ph type="body" idx="1"/>
          </p:nvPr>
        </p:nvSpPr>
        <p:spPr>
          <a:xfrm>
            <a:off x="720000" y="1624175"/>
            <a:ext cx="4899900" cy="2616600"/>
          </a:xfrm>
          <a:prstGeom prst="rect">
            <a:avLst/>
          </a:prstGeom>
        </p:spPr>
        <p:txBody>
          <a:bodyPr spcFirstLastPara="1" wrap="square" lIns="91425" tIns="91425" rIns="91425" bIns="91425" anchor="ctr" anchorCtr="0">
            <a:noAutofit/>
          </a:bodyPr>
          <a:lstStyle>
            <a:lvl1pPr marL="457200" lvl="0" indent="-323850" rtl="0">
              <a:lnSpc>
                <a:spcPct val="100000"/>
              </a:lnSpc>
              <a:spcBef>
                <a:spcPts val="0"/>
              </a:spcBef>
              <a:spcAft>
                <a:spcPts val="0"/>
              </a:spcAft>
              <a:buSzPts val="1500"/>
              <a:buChar char="♦"/>
              <a:defRPr sz="15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64" name="Google Shape;64;p7"/>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92"/>
        <p:cNvGrpSpPr/>
        <p:nvPr/>
      </p:nvGrpSpPr>
      <p:grpSpPr>
        <a:xfrm>
          <a:off x="0" y="0"/>
          <a:ext cx="0" cy="0"/>
          <a:chOff x="0" y="0"/>
          <a:chExt cx="0" cy="0"/>
        </a:xfrm>
      </p:grpSpPr>
      <p:pic>
        <p:nvPicPr>
          <p:cNvPr id="193" name="Google Shape;193;p20"/>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100899" y="3628416"/>
            <a:ext cx="1628251" cy="2219594"/>
          </a:xfrm>
          <a:prstGeom prst="rect">
            <a:avLst/>
          </a:prstGeom>
          <a:noFill/>
          <a:ln>
            <a:noFill/>
          </a:ln>
        </p:spPr>
      </p:pic>
      <p:pic>
        <p:nvPicPr>
          <p:cNvPr id="194" name="Google Shape;194;p20"/>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2159161">
            <a:off x="3170227" y="3682076"/>
            <a:ext cx="1841262" cy="2376742"/>
          </a:xfrm>
          <a:prstGeom prst="rect">
            <a:avLst/>
          </a:prstGeom>
          <a:noFill/>
          <a:ln>
            <a:noFill/>
          </a:ln>
        </p:spPr>
      </p:pic>
      <p:pic>
        <p:nvPicPr>
          <p:cNvPr id="195" name="Google Shape;195;p20"/>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7127896" y="-1078628"/>
            <a:ext cx="2438750" cy="3026744"/>
          </a:xfrm>
          <a:prstGeom prst="rect">
            <a:avLst/>
          </a:prstGeom>
          <a:noFill/>
          <a:ln>
            <a:noFill/>
          </a:ln>
        </p:spPr>
      </p:pic>
      <p:pic>
        <p:nvPicPr>
          <p:cNvPr id="196" name="Google Shape;196;p2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163960" flipH="1">
            <a:off x="8671089" y="1948116"/>
            <a:ext cx="895567" cy="1599475"/>
          </a:xfrm>
          <a:prstGeom prst="rect">
            <a:avLst/>
          </a:prstGeom>
          <a:noFill/>
          <a:ln>
            <a:noFill/>
          </a:ln>
        </p:spPr>
      </p:pic>
      <p:pic>
        <p:nvPicPr>
          <p:cNvPr id="197" name="Google Shape;197;p20"/>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rot="10800000" flipH="1">
            <a:off x="3694987" y="-483147"/>
            <a:ext cx="1754026" cy="1231825"/>
          </a:xfrm>
          <a:prstGeom prst="rect">
            <a:avLst/>
          </a:prstGeom>
          <a:noFill/>
          <a:ln>
            <a:noFill/>
          </a:ln>
        </p:spPr>
      </p:pic>
      <p:pic>
        <p:nvPicPr>
          <p:cNvPr id="198" name="Google Shape;198;p20"/>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10799999" flipH="1">
            <a:off x="-877047" y="-800819"/>
            <a:ext cx="2205674" cy="2847162"/>
          </a:xfrm>
          <a:prstGeom prst="rect">
            <a:avLst/>
          </a:prstGeom>
          <a:noFill/>
          <a:ln>
            <a:noFill/>
          </a:ln>
        </p:spPr>
      </p:pic>
      <p:pic>
        <p:nvPicPr>
          <p:cNvPr id="199" name="Google Shape;199;p20"/>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7622477" flipH="1">
            <a:off x="6438425" y="3993403"/>
            <a:ext cx="1754027" cy="1231825"/>
          </a:xfrm>
          <a:prstGeom prst="rect">
            <a:avLst/>
          </a:prstGeom>
          <a:noFill/>
          <a:ln>
            <a:noFill/>
          </a:ln>
        </p:spPr>
      </p:pic>
      <p:pic>
        <p:nvPicPr>
          <p:cNvPr id="200" name="Google Shape;200;p2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221999" y="1948137"/>
            <a:ext cx="895567" cy="1599475"/>
          </a:xfrm>
          <a:prstGeom prst="rect">
            <a:avLst/>
          </a:prstGeom>
          <a:noFill/>
          <a:ln>
            <a:noFill/>
          </a:ln>
        </p:spPr>
      </p:pic>
      <p:sp>
        <p:nvSpPr>
          <p:cNvPr id="201" name="Google Shape;201;p20"/>
          <p:cNvSpPr txBox="1">
            <a:spLocks noGrp="1"/>
          </p:cNvSpPr>
          <p:nvPr>
            <p:ph type="title"/>
          </p:nvPr>
        </p:nvSpPr>
        <p:spPr>
          <a:xfrm>
            <a:off x="2743200" y="1251750"/>
            <a:ext cx="4076700" cy="143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10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2" name="Google Shape;202;p20"/>
          <p:cNvSpPr txBox="1">
            <a:spLocks noGrp="1"/>
          </p:cNvSpPr>
          <p:nvPr>
            <p:ph type="subTitle" idx="1"/>
          </p:nvPr>
        </p:nvSpPr>
        <p:spPr>
          <a:xfrm>
            <a:off x="2743200" y="2835150"/>
            <a:ext cx="4076700" cy="105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54223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03"/>
        <p:cNvGrpSpPr/>
        <p:nvPr/>
      </p:nvGrpSpPr>
      <p:grpSpPr>
        <a:xfrm>
          <a:off x="0" y="0"/>
          <a:ext cx="0" cy="0"/>
          <a:chOff x="0" y="0"/>
          <a:chExt cx="0" cy="0"/>
        </a:xfrm>
      </p:grpSpPr>
      <p:pic>
        <p:nvPicPr>
          <p:cNvPr id="204" name="Google Shape;204;p2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435565">
            <a:off x="7915514" y="3334781"/>
            <a:ext cx="1628251" cy="2219594"/>
          </a:xfrm>
          <a:prstGeom prst="rect">
            <a:avLst/>
          </a:prstGeom>
          <a:noFill/>
          <a:ln>
            <a:noFill/>
          </a:ln>
        </p:spPr>
      </p:pic>
      <p:pic>
        <p:nvPicPr>
          <p:cNvPr id="205" name="Google Shape;205;p2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610716">
            <a:off x="-249253" y="-781999"/>
            <a:ext cx="2438750" cy="3026742"/>
          </a:xfrm>
          <a:prstGeom prst="rect">
            <a:avLst/>
          </a:prstGeom>
          <a:noFill/>
          <a:ln>
            <a:noFill/>
          </a:ln>
        </p:spPr>
      </p:pic>
      <p:pic>
        <p:nvPicPr>
          <p:cNvPr id="206" name="Google Shape;206;p21"/>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10800000" flipH="1">
            <a:off x="3694987" y="-545228"/>
            <a:ext cx="1754026" cy="1231825"/>
          </a:xfrm>
          <a:prstGeom prst="rect">
            <a:avLst/>
          </a:prstGeom>
          <a:noFill/>
          <a:ln>
            <a:noFill/>
          </a:ln>
        </p:spPr>
      </p:pic>
      <p:pic>
        <p:nvPicPr>
          <p:cNvPr id="207" name="Google Shape;207;p21"/>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7622477" flipH="1">
            <a:off x="3937912" y="4473772"/>
            <a:ext cx="1754027" cy="1231825"/>
          </a:xfrm>
          <a:prstGeom prst="rect">
            <a:avLst/>
          </a:prstGeom>
          <a:noFill/>
          <a:ln>
            <a:noFill/>
          </a:ln>
        </p:spPr>
      </p:pic>
      <p:pic>
        <p:nvPicPr>
          <p:cNvPr id="208" name="Google Shape;208;p2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099999">
            <a:off x="7823776" y="-456991"/>
            <a:ext cx="1841262" cy="2376742"/>
          </a:xfrm>
          <a:prstGeom prst="rect">
            <a:avLst/>
          </a:prstGeom>
          <a:noFill/>
          <a:ln>
            <a:noFill/>
          </a:ln>
        </p:spPr>
      </p:pic>
      <p:pic>
        <p:nvPicPr>
          <p:cNvPr id="209" name="Google Shape;209;p2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884301" flipH="1">
            <a:off x="448214" y="3809592"/>
            <a:ext cx="895567" cy="1599475"/>
          </a:xfrm>
          <a:prstGeom prst="rect">
            <a:avLst/>
          </a:prstGeom>
          <a:noFill/>
          <a:ln>
            <a:noFill/>
          </a:ln>
        </p:spPr>
      </p:pic>
      <p:pic>
        <p:nvPicPr>
          <p:cNvPr id="210" name="Google Shape;210;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flipH="1">
            <a:off x="8522038" y="4049563"/>
            <a:ext cx="415200" cy="790033"/>
          </a:xfrm>
          <a:prstGeom prst="rect">
            <a:avLst/>
          </a:prstGeom>
          <a:noFill/>
          <a:ln>
            <a:noFill/>
          </a:ln>
        </p:spPr>
      </p:pic>
      <p:pic>
        <p:nvPicPr>
          <p:cNvPr id="211" name="Google Shape;211;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rot="10800000" flipH="1">
            <a:off x="145613" y="336363"/>
            <a:ext cx="415200" cy="790033"/>
          </a:xfrm>
          <a:prstGeom prst="rect">
            <a:avLst/>
          </a:prstGeom>
          <a:noFill/>
          <a:ln>
            <a:noFill/>
          </a:ln>
        </p:spPr>
      </p:pic>
      <p:sp>
        <p:nvSpPr>
          <p:cNvPr id="212" name="Google Shape;212;p21"/>
          <p:cNvSpPr txBox="1">
            <a:spLocks noGrp="1"/>
          </p:cNvSpPr>
          <p:nvPr>
            <p:ph type="subTitle" idx="1"/>
          </p:nvPr>
        </p:nvSpPr>
        <p:spPr>
          <a:xfrm>
            <a:off x="713225" y="1304925"/>
            <a:ext cx="7708200" cy="322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21"/>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27812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14"/>
        <p:cNvGrpSpPr/>
        <p:nvPr/>
      </p:nvGrpSpPr>
      <p:grpSpPr>
        <a:xfrm>
          <a:off x="0" y="0"/>
          <a:ext cx="0" cy="0"/>
          <a:chOff x="0" y="0"/>
          <a:chExt cx="0" cy="0"/>
        </a:xfrm>
      </p:grpSpPr>
      <p:sp>
        <p:nvSpPr>
          <p:cNvPr id="215" name="Google Shape;215;p22"/>
          <p:cNvSpPr txBox="1">
            <a:spLocks noGrp="1"/>
          </p:cNvSpPr>
          <p:nvPr>
            <p:ph type="title"/>
          </p:nvPr>
        </p:nvSpPr>
        <p:spPr>
          <a:xfrm>
            <a:off x="720000" y="1219200"/>
            <a:ext cx="3928200" cy="17670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6" name="Google Shape;216;p22"/>
          <p:cNvSpPr txBox="1">
            <a:spLocks noGrp="1"/>
          </p:cNvSpPr>
          <p:nvPr>
            <p:ph type="subTitle" idx="1"/>
          </p:nvPr>
        </p:nvSpPr>
        <p:spPr>
          <a:xfrm>
            <a:off x="720000" y="3062550"/>
            <a:ext cx="3928200" cy="8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7" name="Google Shape;217;p22"/>
          <p:cNvSpPr>
            <a:spLocks noGrp="1"/>
          </p:cNvSpPr>
          <p:nvPr>
            <p:ph type="pic" idx="2"/>
          </p:nvPr>
        </p:nvSpPr>
        <p:spPr>
          <a:xfrm flipH="1">
            <a:off x="4893999" y="539500"/>
            <a:ext cx="3538500" cy="4069800"/>
          </a:xfrm>
          <a:prstGeom prst="rect">
            <a:avLst/>
          </a:prstGeom>
          <a:noFill/>
          <a:ln>
            <a:noFill/>
          </a:ln>
        </p:spPr>
      </p:sp>
      <p:pic>
        <p:nvPicPr>
          <p:cNvPr id="218" name="Google Shape;218;p2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5001998">
            <a:off x="-207399" y="-760742"/>
            <a:ext cx="1841263" cy="2376743"/>
          </a:xfrm>
          <a:prstGeom prst="rect">
            <a:avLst/>
          </a:prstGeom>
          <a:noFill/>
          <a:ln>
            <a:noFill/>
          </a:ln>
        </p:spPr>
      </p:pic>
      <p:pic>
        <p:nvPicPr>
          <p:cNvPr id="219" name="Google Shape;219;p22"/>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3275887" y="4281213"/>
            <a:ext cx="1754026" cy="1231825"/>
          </a:xfrm>
          <a:prstGeom prst="rect">
            <a:avLst/>
          </a:prstGeom>
          <a:noFill/>
          <a:ln>
            <a:noFill/>
          </a:ln>
        </p:spPr>
      </p:pic>
      <p:pic>
        <p:nvPicPr>
          <p:cNvPr id="220" name="Google Shape;220;p2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199270" flipH="1">
            <a:off x="18691" y="3768998"/>
            <a:ext cx="2205674" cy="2847162"/>
          </a:xfrm>
          <a:prstGeom prst="rect">
            <a:avLst/>
          </a:prstGeom>
          <a:noFill/>
          <a:ln>
            <a:noFill/>
          </a:ln>
        </p:spPr>
      </p:pic>
      <p:pic>
        <p:nvPicPr>
          <p:cNvPr id="221" name="Google Shape;221;p22"/>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177523">
            <a:off x="3767575" y="-460238"/>
            <a:ext cx="1754027" cy="1231825"/>
          </a:xfrm>
          <a:prstGeom prst="rect">
            <a:avLst/>
          </a:prstGeom>
          <a:noFill/>
          <a:ln>
            <a:noFill/>
          </a:ln>
        </p:spPr>
      </p:pic>
    </p:spTree>
    <p:extLst>
      <p:ext uri="{BB962C8B-B14F-4D97-AF65-F5344CB8AC3E}">
        <p14:creationId xmlns:p14="http://schemas.microsoft.com/office/powerpoint/2010/main" val="1964786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22"/>
        <p:cNvGrpSpPr/>
        <p:nvPr/>
      </p:nvGrpSpPr>
      <p:grpSpPr>
        <a:xfrm>
          <a:off x="0" y="0"/>
          <a:ext cx="0" cy="0"/>
          <a:chOff x="0" y="0"/>
          <a:chExt cx="0" cy="0"/>
        </a:xfrm>
      </p:grpSpPr>
      <p:pic>
        <p:nvPicPr>
          <p:cNvPr id="223" name="Google Shape;223;p2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224" name="Google Shape;224;p2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944357">
            <a:off x="5680038" y="3420959"/>
            <a:ext cx="1841262" cy="2376743"/>
          </a:xfrm>
          <a:prstGeom prst="rect">
            <a:avLst/>
          </a:prstGeom>
          <a:noFill/>
          <a:ln>
            <a:noFill/>
          </a:ln>
        </p:spPr>
      </p:pic>
      <p:pic>
        <p:nvPicPr>
          <p:cNvPr id="225" name="Google Shape;225;p2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3434427">
            <a:off x="-257079" y="3017025"/>
            <a:ext cx="2438750" cy="3026743"/>
          </a:xfrm>
          <a:prstGeom prst="rect">
            <a:avLst/>
          </a:prstGeom>
          <a:noFill/>
          <a:ln>
            <a:noFill/>
          </a:ln>
        </p:spPr>
      </p:pic>
      <p:pic>
        <p:nvPicPr>
          <p:cNvPr id="226" name="Google Shape;226;p23"/>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4266487" y="4224063"/>
            <a:ext cx="1754026" cy="1231825"/>
          </a:xfrm>
          <a:prstGeom prst="rect">
            <a:avLst/>
          </a:prstGeom>
          <a:noFill/>
          <a:ln>
            <a:noFill/>
          </a:ln>
        </p:spPr>
      </p:pic>
      <p:pic>
        <p:nvPicPr>
          <p:cNvPr id="227" name="Google Shape;227;p23"/>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7728862" y="-400788"/>
            <a:ext cx="1754027" cy="1231825"/>
          </a:xfrm>
          <a:prstGeom prst="rect">
            <a:avLst/>
          </a:prstGeom>
          <a:noFill/>
          <a:ln>
            <a:noFill/>
          </a:ln>
        </p:spPr>
      </p:pic>
      <p:sp>
        <p:nvSpPr>
          <p:cNvPr id="228" name="Google Shape;228;p23"/>
          <p:cNvSpPr txBox="1">
            <a:spLocks noGrp="1"/>
          </p:cNvSpPr>
          <p:nvPr>
            <p:ph type="title"/>
          </p:nvPr>
        </p:nvSpPr>
        <p:spPr>
          <a:xfrm>
            <a:off x="912384" y="1386162"/>
            <a:ext cx="31377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9" name="Google Shape;229;p23"/>
          <p:cNvSpPr txBox="1">
            <a:spLocks noGrp="1"/>
          </p:cNvSpPr>
          <p:nvPr>
            <p:ph type="subTitle" idx="1"/>
          </p:nvPr>
        </p:nvSpPr>
        <p:spPr>
          <a:xfrm>
            <a:off x="912375" y="2686038"/>
            <a:ext cx="3137700" cy="107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4631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30"/>
        <p:cNvGrpSpPr/>
        <p:nvPr/>
      </p:nvGrpSpPr>
      <p:grpSpPr>
        <a:xfrm>
          <a:off x="0" y="0"/>
          <a:ext cx="0" cy="0"/>
          <a:chOff x="0" y="0"/>
          <a:chExt cx="0" cy="0"/>
        </a:xfrm>
      </p:grpSpPr>
      <p:pic>
        <p:nvPicPr>
          <p:cNvPr id="231" name="Google Shape;231;p2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063564" y="2746921"/>
            <a:ext cx="1841263" cy="2376743"/>
          </a:xfrm>
          <a:prstGeom prst="rect">
            <a:avLst/>
          </a:prstGeom>
          <a:noFill/>
          <a:ln>
            <a:noFill/>
          </a:ln>
        </p:spPr>
      </p:pic>
      <p:pic>
        <p:nvPicPr>
          <p:cNvPr id="232" name="Google Shape;232;p24"/>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3510012" y="4395513"/>
            <a:ext cx="1754026" cy="1231825"/>
          </a:xfrm>
          <a:prstGeom prst="rect">
            <a:avLst/>
          </a:prstGeom>
          <a:noFill/>
          <a:ln>
            <a:noFill/>
          </a:ln>
        </p:spPr>
      </p:pic>
      <p:pic>
        <p:nvPicPr>
          <p:cNvPr id="233" name="Google Shape;233;p2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234" name="Google Shape;234;p2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998316">
            <a:off x="7107188" y="-76413"/>
            <a:ext cx="1754026" cy="1231825"/>
          </a:xfrm>
          <a:prstGeom prst="rect">
            <a:avLst/>
          </a:prstGeom>
          <a:noFill/>
          <a:ln>
            <a:noFill/>
          </a:ln>
        </p:spPr>
      </p:pic>
      <p:pic>
        <p:nvPicPr>
          <p:cNvPr id="235" name="Google Shape;235;p2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947695">
            <a:off x="4322414" y="-627620"/>
            <a:ext cx="1628251" cy="2219594"/>
          </a:xfrm>
          <a:prstGeom prst="rect">
            <a:avLst/>
          </a:prstGeom>
          <a:noFill/>
          <a:ln>
            <a:noFill/>
          </a:ln>
        </p:spPr>
      </p:pic>
      <p:sp>
        <p:nvSpPr>
          <p:cNvPr id="236" name="Google Shape;236;p24"/>
          <p:cNvSpPr txBox="1">
            <a:spLocks noGrp="1"/>
          </p:cNvSpPr>
          <p:nvPr>
            <p:ph type="title"/>
          </p:nvPr>
        </p:nvSpPr>
        <p:spPr>
          <a:xfrm>
            <a:off x="4949100" y="1405212"/>
            <a:ext cx="31377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24"/>
          <p:cNvSpPr txBox="1">
            <a:spLocks noGrp="1"/>
          </p:cNvSpPr>
          <p:nvPr>
            <p:ph type="subTitle" idx="1"/>
          </p:nvPr>
        </p:nvSpPr>
        <p:spPr>
          <a:xfrm>
            <a:off x="4949100" y="2705088"/>
            <a:ext cx="31377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13315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238"/>
        <p:cNvGrpSpPr/>
        <p:nvPr/>
      </p:nvGrpSpPr>
      <p:grpSpPr>
        <a:xfrm>
          <a:off x="0" y="0"/>
          <a:ext cx="0" cy="0"/>
          <a:chOff x="0" y="0"/>
          <a:chExt cx="0" cy="0"/>
        </a:xfrm>
      </p:grpSpPr>
      <p:pic>
        <p:nvPicPr>
          <p:cNvPr id="239" name="Google Shape;239;p25"/>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0800000" flipH="1">
            <a:off x="6958871" y="-454988"/>
            <a:ext cx="2438750" cy="3026744"/>
          </a:xfrm>
          <a:prstGeom prst="rect">
            <a:avLst/>
          </a:prstGeom>
          <a:noFill/>
          <a:ln>
            <a:noFill/>
          </a:ln>
        </p:spPr>
      </p:pic>
      <p:pic>
        <p:nvPicPr>
          <p:cNvPr id="240" name="Google Shape;240;p25"/>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6131439" y="1384149"/>
            <a:ext cx="895567" cy="1599475"/>
          </a:xfrm>
          <a:prstGeom prst="rect">
            <a:avLst/>
          </a:prstGeom>
          <a:noFill/>
          <a:ln>
            <a:noFill/>
          </a:ln>
        </p:spPr>
      </p:pic>
      <p:pic>
        <p:nvPicPr>
          <p:cNvPr id="241" name="Google Shape;241;p25"/>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242" name="Google Shape;242;p25"/>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165034" y="2332198"/>
            <a:ext cx="2205674" cy="2847162"/>
          </a:xfrm>
          <a:prstGeom prst="rect">
            <a:avLst/>
          </a:prstGeom>
          <a:noFill/>
          <a:ln>
            <a:noFill/>
          </a:ln>
        </p:spPr>
      </p:pic>
      <p:pic>
        <p:nvPicPr>
          <p:cNvPr id="243" name="Google Shape;243;p25"/>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1513812" y="-347263"/>
            <a:ext cx="1754027" cy="1231825"/>
          </a:xfrm>
          <a:prstGeom prst="rect">
            <a:avLst/>
          </a:prstGeom>
          <a:noFill/>
          <a:ln>
            <a:noFill/>
          </a:ln>
        </p:spPr>
      </p:pic>
      <p:sp>
        <p:nvSpPr>
          <p:cNvPr id="244" name="Google Shape;244;p25"/>
          <p:cNvSpPr txBox="1">
            <a:spLocks noGrp="1"/>
          </p:cNvSpPr>
          <p:nvPr>
            <p:ph type="title"/>
          </p:nvPr>
        </p:nvSpPr>
        <p:spPr>
          <a:xfrm>
            <a:off x="760050" y="962575"/>
            <a:ext cx="22878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5" name="Google Shape;245;p25"/>
          <p:cNvSpPr txBox="1">
            <a:spLocks noGrp="1"/>
          </p:cNvSpPr>
          <p:nvPr>
            <p:ph type="subTitle" idx="1"/>
          </p:nvPr>
        </p:nvSpPr>
        <p:spPr>
          <a:xfrm>
            <a:off x="5524500" y="3100650"/>
            <a:ext cx="2859300" cy="111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2676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46"/>
        <p:cNvGrpSpPr/>
        <p:nvPr/>
      </p:nvGrpSpPr>
      <p:grpSpPr>
        <a:xfrm>
          <a:off x="0" y="0"/>
          <a:ext cx="0" cy="0"/>
          <a:chOff x="0" y="0"/>
          <a:chExt cx="0" cy="0"/>
        </a:xfrm>
      </p:grpSpPr>
      <p:pic>
        <p:nvPicPr>
          <p:cNvPr id="247" name="Google Shape;247;p26"/>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flipH="1">
            <a:off x="3794636" y="1392039"/>
            <a:ext cx="1554725" cy="2006893"/>
          </a:xfrm>
          <a:prstGeom prst="rect">
            <a:avLst/>
          </a:prstGeom>
          <a:noFill/>
          <a:ln>
            <a:noFill/>
          </a:ln>
        </p:spPr>
      </p:pic>
      <p:pic>
        <p:nvPicPr>
          <p:cNvPr id="248" name="Google Shape;248;p26"/>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5400000">
            <a:off x="7134146" y="-547249"/>
            <a:ext cx="2438750" cy="3026742"/>
          </a:xfrm>
          <a:prstGeom prst="rect">
            <a:avLst/>
          </a:prstGeom>
          <a:noFill/>
          <a:ln>
            <a:noFill/>
          </a:ln>
        </p:spPr>
      </p:pic>
      <p:pic>
        <p:nvPicPr>
          <p:cNvPr id="249" name="Google Shape;249;p2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8134339" y="3428749"/>
            <a:ext cx="895567" cy="1599475"/>
          </a:xfrm>
          <a:prstGeom prst="rect">
            <a:avLst/>
          </a:prstGeom>
          <a:noFill/>
          <a:ln>
            <a:noFill/>
          </a:ln>
        </p:spPr>
      </p:pic>
      <p:pic>
        <p:nvPicPr>
          <p:cNvPr id="250" name="Google Shape;250;p26"/>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sp>
        <p:nvSpPr>
          <p:cNvPr id="251" name="Google Shape;251;p26"/>
          <p:cNvSpPr txBox="1">
            <a:spLocks noGrp="1"/>
          </p:cNvSpPr>
          <p:nvPr>
            <p:ph type="subTitle" idx="1"/>
          </p:nvPr>
        </p:nvSpPr>
        <p:spPr>
          <a:xfrm>
            <a:off x="5359989" y="3942124"/>
            <a:ext cx="2505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b="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52" name="Google Shape;252;p26"/>
          <p:cNvSpPr txBox="1">
            <a:spLocks noGrp="1"/>
          </p:cNvSpPr>
          <p:nvPr>
            <p:ph type="subTitle" idx="2"/>
          </p:nvPr>
        </p:nvSpPr>
        <p:spPr>
          <a:xfrm>
            <a:off x="1278411" y="3942124"/>
            <a:ext cx="2505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b="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53" name="Google Shape;253;p26"/>
          <p:cNvSpPr txBox="1">
            <a:spLocks noGrp="1"/>
          </p:cNvSpPr>
          <p:nvPr>
            <p:ph type="subTitle" idx="3"/>
          </p:nvPr>
        </p:nvSpPr>
        <p:spPr>
          <a:xfrm>
            <a:off x="5359989" y="3557900"/>
            <a:ext cx="2505600" cy="39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1pPr>
            <a:lvl2pPr lvl="1"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2pPr>
            <a:lvl3pPr lvl="2"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3pPr>
            <a:lvl4pPr lvl="3"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4pPr>
            <a:lvl5pPr lvl="4"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5pPr>
            <a:lvl6pPr lvl="5"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6pPr>
            <a:lvl7pPr lvl="6"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7pPr>
            <a:lvl8pPr lvl="7"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8pPr>
            <a:lvl9pPr lvl="8"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9pPr>
          </a:lstStyle>
          <a:p>
            <a:endParaRPr/>
          </a:p>
        </p:txBody>
      </p:sp>
      <p:sp>
        <p:nvSpPr>
          <p:cNvPr id="254" name="Google Shape;254;p26"/>
          <p:cNvSpPr txBox="1">
            <a:spLocks noGrp="1"/>
          </p:cNvSpPr>
          <p:nvPr>
            <p:ph type="subTitle" idx="4"/>
          </p:nvPr>
        </p:nvSpPr>
        <p:spPr>
          <a:xfrm>
            <a:off x="1278411" y="3557900"/>
            <a:ext cx="2505600" cy="39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1pPr>
            <a:lvl2pPr lvl="1"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2pPr>
            <a:lvl3pPr lvl="2"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3pPr>
            <a:lvl4pPr lvl="3"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4pPr>
            <a:lvl5pPr lvl="4"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5pPr>
            <a:lvl6pPr lvl="5"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6pPr>
            <a:lvl7pPr lvl="6"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7pPr>
            <a:lvl8pPr lvl="7"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8pPr>
            <a:lvl9pPr lvl="8"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9pPr>
          </a:lstStyle>
          <a:p>
            <a:endParaRPr/>
          </a:p>
        </p:txBody>
      </p:sp>
      <p:sp>
        <p:nvSpPr>
          <p:cNvPr id="255" name="Google Shape;255;p26"/>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2093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56"/>
        <p:cNvGrpSpPr/>
        <p:nvPr/>
      </p:nvGrpSpPr>
      <p:grpSpPr>
        <a:xfrm>
          <a:off x="0" y="0"/>
          <a:ext cx="0" cy="0"/>
          <a:chOff x="0" y="0"/>
          <a:chExt cx="0" cy="0"/>
        </a:xfrm>
      </p:grpSpPr>
      <p:pic>
        <p:nvPicPr>
          <p:cNvPr id="257" name="Google Shape;257;p2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436486" y="-739720"/>
            <a:ext cx="1628251" cy="2219594"/>
          </a:xfrm>
          <a:prstGeom prst="rect">
            <a:avLst/>
          </a:prstGeom>
          <a:noFill/>
          <a:ln>
            <a:noFill/>
          </a:ln>
        </p:spPr>
      </p:pic>
      <p:pic>
        <p:nvPicPr>
          <p:cNvPr id="258" name="Google Shape;258;p2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302739" y="3527971"/>
            <a:ext cx="1841263" cy="2376743"/>
          </a:xfrm>
          <a:prstGeom prst="rect">
            <a:avLst/>
          </a:prstGeom>
          <a:noFill/>
          <a:ln>
            <a:noFill/>
          </a:ln>
        </p:spPr>
      </p:pic>
      <p:pic>
        <p:nvPicPr>
          <p:cNvPr id="259" name="Google Shape;259;p27"/>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7786368">
            <a:off x="4285361" y="4372514"/>
            <a:ext cx="1754027" cy="1231824"/>
          </a:xfrm>
          <a:prstGeom prst="rect">
            <a:avLst/>
          </a:prstGeom>
          <a:noFill/>
          <a:ln>
            <a:noFill/>
          </a:ln>
        </p:spPr>
      </p:pic>
      <p:pic>
        <p:nvPicPr>
          <p:cNvPr id="260" name="Google Shape;260;p27"/>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78842" flipH="1">
            <a:off x="-20709" y="3474473"/>
            <a:ext cx="2205674" cy="2847162"/>
          </a:xfrm>
          <a:prstGeom prst="rect">
            <a:avLst/>
          </a:prstGeom>
          <a:noFill/>
          <a:ln>
            <a:noFill/>
          </a:ln>
        </p:spPr>
      </p:pic>
      <p:pic>
        <p:nvPicPr>
          <p:cNvPr id="261" name="Google Shape;261;p2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a:off x="8160614" y="177249"/>
            <a:ext cx="895567" cy="1599475"/>
          </a:xfrm>
          <a:prstGeom prst="rect">
            <a:avLst/>
          </a:prstGeom>
          <a:noFill/>
          <a:ln>
            <a:noFill/>
          </a:ln>
        </p:spPr>
      </p:pic>
      <p:sp>
        <p:nvSpPr>
          <p:cNvPr id="262" name="Google Shape;262;p27"/>
          <p:cNvSpPr txBox="1">
            <a:spLocks noGrp="1"/>
          </p:cNvSpPr>
          <p:nvPr>
            <p:ph type="title"/>
          </p:nvPr>
        </p:nvSpPr>
        <p:spPr>
          <a:xfrm>
            <a:off x="733344" y="2874200"/>
            <a:ext cx="24651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3" name="Google Shape;263;p27"/>
          <p:cNvSpPr txBox="1">
            <a:spLocks noGrp="1"/>
          </p:cNvSpPr>
          <p:nvPr>
            <p:ph type="title" idx="2"/>
          </p:nvPr>
        </p:nvSpPr>
        <p:spPr>
          <a:xfrm>
            <a:off x="3335550" y="2874197"/>
            <a:ext cx="2469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4" name="Google Shape;264;p27"/>
          <p:cNvSpPr txBox="1">
            <a:spLocks noGrp="1"/>
          </p:cNvSpPr>
          <p:nvPr>
            <p:ph type="subTitle" idx="1"/>
          </p:nvPr>
        </p:nvSpPr>
        <p:spPr>
          <a:xfrm>
            <a:off x="3335550" y="3361825"/>
            <a:ext cx="24690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5" name="Google Shape;265;p27"/>
          <p:cNvSpPr txBox="1">
            <a:spLocks noGrp="1"/>
          </p:cNvSpPr>
          <p:nvPr>
            <p:ph type="subTitle" idx="3"/>
          </p:nvPr>
        </p:nvSpPr>
        <p:spPr>
          <a:xfrm>
            <a:off x="733344" y="3361827"/>
            <a:ext cx="24651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6" name="Google Shape;266;p27"/>
          <p:cNvSpPr txBox="1">
            <a:spLocks noGrp="1"/>
          </p:cNvSpPr>
          <p:nvPr>
            <p:ph type="title" idx="4"/>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7" name="Google Shape;267;p27"/>
          <p:cNvSpPr txBox="1">
            <a:spLocks noGrp="1"/>
          </p:cNvSpPr>
          <p:nvPr>
            <p:ph type="title" idx="5"/>
          </p:nvPr>
        </p:nvSpPr>
        <p:spPr>
          <a:xfrm>
            <a:off x="5941655" y="2874197"/>
            <a:ext cx="2469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27"/>
          <p:cNvSpPr txBox="1">
            <a:spLocks noGrp="1"/>
          </p:cNvSpPr>
          <p:nvPr>
            <p:ph type="subTitle" idx="6"/>
          </p:nvPr>
        </p:nvSpPr>
        <p:spPr>
          <a:xfrm>
            <a:off x="5941655" y="3361825"/>
            <a:ext cx="24690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461953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69"/>
        <p:cNvGrpSpPr/>
        <p:nvPr/>
      </p:nvGrpSpPr>
      <p:grpSpPr>
        <a:xfrm>
          <a:off x="0" y="0"/>
          <a:ext cx="0" cy="0"/>
          <a:chOff x="0" y="0"/>
          <a:chExt cx="0" cy="0"/>
        </a:xfrm>
      </p:grpSpPr>
      <p:pic>
        <p:nvPicPr>
          <p:cNvPr id="270" name="Google Shape;270;p2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272286" y="-875045"/>
            <a:ext cx="1628251" cy="2219594"/>
          </a:xfrm>
          <a:prstGeom prst="rect">
            <a:avLst/>
          </a:prstGeom>
          <a:noFill/>
          <a:ln>
            <a:noFill/>
          </a:ln>
        </p:spPr>
      </p:pic>
      <p:pic>
        <p:nvPicPr>
          <p:cNvPr id="271" name="Google Shape;271;p2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9922114">
            <a:off x="7889864" y="-567692"/>
            <a:ext cx="1841262" cy="2376743"/>
          </a:xfrm>
          <a:prstGeom prst="rect">
            <a:avLst/>
          </a:prstGeom>
          <a:noFill/>
          <a:ln>
            <a:noFill/>
          </a:ln>
        </p:spPr>
      </p:pic>
      <p:pic>
        <p:nvPicPr>
          <p:cNvPr id="272" name="Google Shape;272;p2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8248439" y="4019024"/>
            <a:ext cx="895567" cy="1599475"/>
          </a:xfrm>
          <a:prstGeom prst="rect">
            <a:avLst/>
          </a:prstGeom>
          <a:noFill/>
          <a:ln>
            <a:noFill/>
          </a:ln>
        </p:spPr>
      </p:pic>
      <p:pic>
        <p:nvPicPr>
          <p:cNvPr id="273" name="Google Shape;273;p28"/>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781888">
            <a:off x="-869834" y="2775123"/>
            <a:ext cx="2205674" cy="2847161"/>
          </a:xfrm>
          <a:prstGeom prst="rect">
            <a:avLst/>
          </a:prstGeom>
          <a:noFill/>
          <a:ln>
            <a:noFill/>
          </a:ln>
        </p:spPr>
      </p:pic>
      <p:pic>
        <p:nvPicPr>
          <p:cNvPr id="274" name="Google Shape;274;p2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7147310">
            <a:off x="8637114" y="425674"/>
            <a:ext cx="895567" cy="1599475"/>
          </a:xfrm>
          <a:prstGeom prst="rect">
            <a:avLst/>
          </a:prstGeom>
          <a:noFill/>
          <a:ln>
            <a:noFill/>
          </a:ln>
        </p:spPr>
      </p:pic>
      <p:sp>
        <p:nvSpPr>
          <p:cNvPr id="275" name="Google Shape;275;p28"/>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28"/>
          <p:cNvSpPr txBox="1">
            <a:spLocks noGrp="1"/>
          </p:cNvSpPr>
          <p:nvPr>
            <p:ph type="title" idx="2"/>
          </p:nvPr>
        </p:nvSpPr>
        <p:spPr>
          <a:xfrm>
            <a:off x="2212600" y="1605050"/>
            <a:ext cx="22128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77" name="Google Shape;277;p28"/>
          <p:cNvSpPr txBox="1">
            <a:spLocks noGrp="1"/>
          </p:cNvSpPr>
          <p:nvPr>
            <p:ph type="subTitle" idx="1"/>
          </p:nvPr>
        </p:nvSpPr>
        <p:spPr>
          <a:xfrm>
            <a:off x="2212599" y="2003075"/>
            <a:ext cx="22128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120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78" name="Google Shape;278;p28"/>
          <p:cNvSpPr txBox="1">
            <a:spLocks noGrp="1"/>
          </p:cNvSpPr>
          <p:nvPr>
            <p:ph type="title" idx="3"/>
          </p:nvPr>
        </p:nvSpPr>
        <p:spPr>
          <a:xfrm>
            <a:off x="6205101" y="1605050"/>
            <a:ext cx="22122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79" name="Google Shape;279;p28"/>
          <p:cNvSpPr txBox="1">
            <a:spLocks noGrp="1"/>
          </p:cNvSpPr>
          <p:nvPr>
            <p:ph type="subTitle" idx="4"/>
          </p:nvPr>
        </p:nvSpPr>
        <p:spPr>
          <a:xfrm>
            <a:off x="6205101" y="2003078"/>
            <a:ext cx="2212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80" name="Google Shape;280;p28"/>
          <p:cNvSpPr txBox="1">
            <a:spLocks noGrp="1"/>
          </p:cNvSpPr>
          <p:nvPr>
            <p:ph type="title" idx="5"/>
          </p:nvPr>
        </p:nvSpPr>
        <p:spPr>
          <a:xfrm>
            <a:off x="2212600" y="3190876"/>
            <a:ext cx="22128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81" name="Google Shape;281;p28"/>
          <p:cNvSpPr txBox="1">
            <a:spLocks noGrp="1"/>
          </p:cNvSpPr>
          <p:nvPr>
            <p:ph type="subTitle" idx="6"/>
          </p:nvPr>
        </p:nvSpPr>
        <p:spPr>
          <a:xfrm>
            <a:off x="2212599" y="3588863"/>
            <a:ext cx="22128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82" name="Google Shape;282;p28"/>
          <p:cNvSpPr txBox="1">
            <a:spLocks noGrp="1"/>
          </p:cNvSpPr>
          <p:nvPr>
            <p:ph type="title" idx="7"/>
          </p:nvPr>
        </p:nvSpPr>
        <p:spPr>
          <a:xfrm>
            <a:off x="6205101" y="3190882"/>
            <a:ext cx="22122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83" name="Google Shape;283;p28"/>
          <p:cNvSpPr txBox="1">
            <a:spLocks noGrp="1"/>
          </p:cNvSpPr>
          <p:nvPr>
            <p:ph type="subTitle" idx="8"/>
          </p:nvPr>
        </p:nvSpPr>
        <p:spPr>
          <a:xfrm>
            <a:off x="6205101" y="3588872"/>
            <a:ext cx="2212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Tree>
    <p:extLst>
      <p:ext uri="{BB962C8B-B14F-4D97-AF65-F5344CB8AC3E}">
        <p14:creationId xmlns:p14="http://schemas.microsoft.com/office/powerpoint/2010/main" val="724504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4"/>
        <p:cNvGrpSpPr/>
        <p:nvPr/>
      </p:nvGrpSpPr>
      <p:grpSpPr>
        <a:xfrm>
          <a:off x="0" y="0"/>
          <a:ext cx="0" cy="0"/>
          <a:chOff x="0" y="0"/>
          <a:chExt cx="0" cy="0"/>
        </a:xfrm>
      </p:grpSpPr>
      <p:pic>
        <p:nvPicPr>
          <p:cNvPr id="285" name="Google Shape;285;p2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700007">
            <a:off x="-312136" y="3274505"/>
            <a:ext cx="1628251" cy="2219594"/>
          </a:xfrm>
          <a:prstGeom prst="rect">
            <a:avLst/>
          </a:prstGeom>
          <a:noFill/>
          <a:ln>
            <a:noFill/>
          </a:ln>
        </p:spPr>
      </p:pic>
      <p:pic>
        <p:nvPicPr>
          <p:cNvPr id="286" name="Google Shape;286;p2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4370096">
            <a:off x="7738539" y="283496"/>
            <a:ext cx="1841262" cy="2376743"/>
          </a:xfrm>
          <a:prstGeom prst="rect">
            <a:avLst/>
          </a:prstGeom>
          <a:noFill/>
          <a:ln>
            <a:noFill/>
          </a:ln>
        </p:spPr>
      </p:pic>
      <p:pic>
        <p:nvPicPr>
          <p:cNvPr id="287" name="Google Shape;287;p29"/>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1739793">
            <a:off x="8042787" y="3911688"/>
            <a:ext cx="1754027" cy="1231825"/>
          </a:xfrm>
          <a:prstGeom prst="rect">
            <a:avLst/>
          </a:prstGeom>
          <a:noFill/>
          <a:ln>
            <a:noFill/>
          </a:ln>
        </p:spPr>
      </p:pic>
      <p:pic>
        <p:nvPicPr>
          <p:cNvPr id="288" name="Google Shape;288;p29"/>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1127059" y="-596952"/>
            <a:ext cx="2205674" cy="2847162"/>
          </a:xfrm>
          <a:prstGeom prst="rect">
            <a:avLst/>
          </a:prstGeom>
          <a:noFill/>
          <a:ln>
            <a:noFill/>
          </a:ln>
        </p:spPr>
      </p:pic>
      <p:pic>
        <p:nvPicPr>
          <p:cNvPr id="289" name="Google Shape;289;p2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223162" y="-334088"/>
            <a:ext cx="1754027" cy="1231825"/>
          </a:xfrm>
          <a:prstGeom prst="rect">
            <a:avLst/>
          </a:prstGeom>
          <a:noFill/>
          <a:ln>
            <a:noFill/>
          </a:ln>
        </p:spPr>
      </p:pic>
      <p:sp>
        <p:nvSpPr>
          <p:cNvPr id="290" name="Google Shape;290;p29"/>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1" name="Google Shape;291;p29"/>
          <p:cNvSpPr txBox="1">
            <a:spLocks noGrp="1"/>
          </p:cNvSpPr>
          <p:nvPr>
            <p:ph type="title" idx="2"/>
          </p:nvPr>
        </p:nvSpPr>
        <p:spPr>
          <a:xfrm>
            <a:off x="1101224" y="17971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2" name="Google Shape;292;p29"/>
          <p:cNvSpPr txBox="1">
            <a:spLocks noGrp="1"/>
          </p:cNvSpPr>
          <p:nvPr>
            <p:ph type="subTitle" idx="1"/>
          </p:nvPr>
        </p:nvSpPr>
        <p:spPr>
          <a:xfrm>
            <a:off x="1101224" y="23455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3" name="Google Shape;293;p29"/>
          <p:cNvSpPr txBox="1">
            <a:spLocks noGrp="1"/>
          </p:cNvSpPr>
          <p:nvPr>
            <p:ph type="title" idx="3"/>
          </p:nvPr>
        </p:nvSpPr>
        <p:spPr>
          <a:xfrm>
            <a:off x="3579000" y="17971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4" name="Google Shape;294;p29"/>
          <p:cNvSpPr txBox="1">
            <a:spLocks noGrp="1"/>
          </p:cNvSpPr>
          <p:nvPr>
            <p:ph type="subTitle" idx="4"/>
          </p:nvPr>
        </p:nvSpPr>
        <p:spPr>
          <a:xfrm>
            <a:off x="3579000" y="23455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5" name="Google Shape;295;p29"/>
          <p:cNvSpPr txBox="1">
            <a:spLocks noGrp="1"/>
          </p:cNvSpPr>
          <p:nvPr>
            <p:ph type="title" idx="5"/>
          </p:nvPr>
        </p:nvSpPr>
        <p:spPr>
          <a:xfrm>
            <a:off x="1101224" y="35734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6" name="Google Shape;296;p29"/>
          <p:cNvSpPr txBox="1">
            <a:spLocks noGrp="1"/>
          </p:cNvSpPr>
          <p:nvPr>
            <p:ph type="subTitle" idx="6"/>
          </p:nvPr>
        </p:nvSpPr>
        <p:spPr>
          <a:xfrm>
            <a:off x="1101224" y="41218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7" name="Google Shape;297;p29"/>
          <p:cNvSpPr txBox="1">
            <a:spLocks noGrp="1"/>
          </p:cNvSpPr>
          <p:nvPr>
            <p:ph type="title" idx="7"/>
          </p:nvPr>
        </p:nvSpPr>
        <p:spPr>
          <a:xfrm>
            <a:off x="3579000" y="35734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8" name="Google Shape;298;p29"/>
          <p:cNvSpPr txBox="1">
            <a:spLocks noGrp="1"/>
          </p:cNvSpPr>
          <p:nvPr>
            <p:ph type="subTitle" idx="8"/>
          </p:nvPr>
        </p:nvSpPr>
        <p:spPr>
          <a:xfrm>
            <a:off x="3579000" y="41218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9" name="Google Shape;299;p29"/>
          <p:cNvSpPr txBox="1">
            <a:spLocks noGrp="1"/>
          </p:cNvSpPr>
          <p:nvPr>
            <p:ph type="title" idx="9"/>
          </p:nvPr>
        </p:nvSpPr>
        <p:spPr>
          <a:xfrm>
            <a:off x="6056776" y="17971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300" name="Google Shape;300;p29"/>
          <p:cNvSpPr txBox="1">
            <a:spLocks noGrp="1"/>
          </p:cNvSpPr>
          <p:nvPr>
            <p:ph type="subTitle" idx="13"/>
          </p:nvPr>
        </p:nvSpPr>
        <p:spPr>
          <a:xfrm>
            <a:off x="6056776" y="23455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301" name="Google Shape;301;p29"/>
          <p:cNvSpPr txBox="1">
            <a:spLocks noGrp="1"/>
          </p:cNvSpPr>
          <p:nvPr>
            <p:ph type="title" idx="14"/>
          </p:nvPr>
        </p:nvSpPr>
        <p:spPr>
          <a:xfrm>
            <a:off x="6056776" y="35734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302" name="Google Shape;302;p29"/>
          <p:cNvSpPr txBox="1">
            <a:spLocks noGrp="1"/>
          </p:cNvSpPr>
          <p:nvPr>
            <p:ph type="subTitle" idx="15"/>
          </p:nvPr>
        </p:nvSpPr>
        <p:spPr>
          <a:xfrm>
            <a:off x="6056776" y="41218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Tree>
    <p:extLst>
      <p:ext uri="{BB962C8B-B14F-4D97-AF65-F5344CB8AC3E}">
        <p14:creationId xmlns:p14="http://schemas.microsoft.com/office/powerpoint/2010/main" val="103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pic>
        <p:nvPicPr>
          <p:cNvPr id="74" name="Google Shape;74;p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flipH="1">
            <a:off x="6341121" y="-849020"/>
            <a:ext cx="1628251" cy="2219594"/>
          </a:xfrm>
          <a:prstGeom prst="rect">
            <a:avLst/>
          </a:prstGeom>
          <a:noFill/>
          <a:ln>
            <a:noFill/>
          </a:ln>
        </p:spPr>
      </p:pic>
      <p:pic>
        <p:nvPicPr>
          <p:cNvPr id="75" name="Google Shape;75;p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933719" flipH="1">
            <a:off x="189197" y="-501416"/>
            <a:ext cx="1841262" cy="2376742"/>
          </a:xfrm>
          <a:prstGeom prst="rect">
            <a:avLst/>
          </a:prstGeom>
          <a:noFill/>
          <a:ln>
            <a:noFill/>
          </a:ln>
        </p:spPr>
      </p:pic>
      <p:pic>
        <p:nvPicPr>
          <p:cNvPr id="76" name="Google Shape;76;p9"/>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flipH="1">
            <a:off x="-204810" y="2891275"/>
            <a:ext cx="2438750" cy="3026744"/>
          </a:xfrm>
          <a:prstGeom prst="rect">
            <a:avLst/>
          </a:prstGeom>
          <a:noFill/>
          <a:ln>
            <a:noFill/>
          </a:ln>
        </p:spPr>
      </p:pic>
      <p:pic>
        <p:nvPicPr>
          <p:cNvPr id="77" name="Google Shape;77;p9"/>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flipH="1">
            <a:off x="3694985" y="4243113"/>
            <a:ext cx="1754026" cy="1231825"/>
          </a:xfrm>
          <a:prstGeom prst="rect">
            <a:avLst/>
          </a:prstGeom>
          <a:noFill/>
          <a:ln>
            <a:noFill/>
          </a:ln>
        </p:spPr>
      </p:pic>
      <p:pic>
        <p:nvPicPr>
          <p:cNvPr id="78" name="Google Shape;78;p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1038602">
            <a:off x="6419783" y="3300048"/>
            <a:ext cx="2205674" cy="2847161"/>
          </a:xfrm>
          <a:prstGeom prst="rect">
            <a:avLst/>
          </a:prstGeom>
          <a:noFill/>
          <a:ln>
            <a:noFill/>
          </a:ln>
        </p:spPr>
      </p:pic>
      <p:pic>
        <p:nvPicPr>
          <p:cNvPr id="79" name="Google Shape;79;p9"/>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flipH="1">
            <a:off x="2160722" y="71050"/>
            <a:ext cx="1754027" cy="1231825"/>
          </a:xfrm>
          <a:prstGeom prst="rect">
            <a:avLst/>
          </a:prstGeom>
          <a:noFill/>
          <a:ln>
            <a:noFill/>
          </a:ln>
        </p:spPr>
      </p:pic>
      <p:sp>
        <p:nvSpPr>
          <p:cNvPr id="80" name="Google Shape;80;p9"/>
          <p:cNvSpPr txBox="1">
            <a:spLocks noGrp="1"/>
          </p:cNvSpPr>
          <p:nvPr>
            <p:ph type="title"/>
          </p:nvPr>
        </p:nvSpPr>
        <p:spPr>
          <a:xfrm>
            <a:off x="4057650" y="1343600"/>
            <a:ext cx="4364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9"/>
          <p:cNvSpPr txBox="1">
            <a:spLocks noGrp="1"/>
          </p:cNvSpPr>
          <p:nvPr>
            <p:ph type="subTitle" idx="1"/>
          </p:nvPr>
        </p:nvSpPr>
        <p:spPr>
          <a:xfrm>
            <a:off x="4057650" y="2314300"/>
            <a:ext cx="4364700" cy="148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03"/>
        <p:cNvGrpSpPr/>
        <p:nvPr/>
      </p:nvGrpSpPr>
      <p:grpSpPr>
        <a:xfrm>
          <a:off x="0" y="0"/>
          <a:ext cx="0" cy="0"/>
          <a:chOff x="0" y="0"/>
          <a:chExt cx="0" cy="0"/>
        </a:xfrm>
      </p:grpSpPr>
      <p:pic>
        <p:nvPicPr>
          <p:cNvPr id="304" name="Google Shape;304;p30"/>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0" flipH="1">
            <a:off x="7963248" y="3358107"/>
            <a:ext cx="1489803" cy="2030867"/>
          </a:xfrm>
          <a:prstGeom prst="rect">
            <a:avLst/>
          </a:prstGeom>
          <a:noFill/>
          <a:ln>
            <a:noFill/>
          </a:ln>
        </p:spPr>
      </p:pic>
      <p:pic>
        <p:nvPicPr>
          <p:cNvPr id="305" name="Google Shape;305;p30"/>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flipH="1">
            <a:off x="159011" y="3250584"/>
            <a:ext cx="1841263" cy="2376743"/>
          </a:xfrm>
          <a:prstGeom prst="rect">
            <a:avLst/>
          </a:prstGeom>
          <a:noFill/>
          <a:ln>
            <a:noFill/>
          </a:ln>
        </p:spPr>
      </p:pic>
      <p:pic>
        <p:nvPicPr>
          <p:cNvPr id="306" name="Google Shape;306;p30"/>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399997" flipH="1">
            <a:off x="-273087" y="-389600"/>
            <a:ext cx="2438750" cy="3026746"/>
          </a:xfrm>
          <a:prstGeom prst="rect">
            <a:avLst/>
          </a:prstGeom>
          <a:noFill/>
          <a:ln>
            <a:noFill/>
          </a:ln>
        </p:spPr>
      </p:pic>
      <p:pic>
        <p:nvPicPr>
          <p:cNvPr id="307" name="Google Shape;307;p3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flipH="1">
            <a:off x="3227024" y="4395513"/>
            <a:ext cx="1754026" cy="1231825"/>
          </a:xfrm>
          <a:prstGeom prst="rect">
            <a:avLst/>
          </a:prstGeom>
          <a:noFill/>
          <a:ln>
            <a:noFill/>
          </a:ln>
        </p:spPr>
      </p:pic>
      <p:pic>
        <p:nvPicPr>
          <p:cNvPr id="308" name="Google Shape;308;p3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399997" flipH="1">
            <a:off x="3989948" y="-76412"/>
            <a:ext cx="1754026" cy="1231825"/>
          </a:xfrm>
          <a:prstGeom prst="rect">
            <a:avLst/>
          </a:prstGeom>
          <a:noFill/>
          <a:ln>
            <a:noFill/>
          </a:ln>
        </p:spPr>
      </p:pic>
      <p:sp>
        <p:nvSpPr>
          <p:cNvPr id="309" name="Google Shape;309;p30"/>
          <p:cNvSpPr txBox="1"/>
          <p:nvPr/>
        </p:nvSpPr>
        <p:spPr>
          <a:xfrm>
            <a:off x="4572000" y="3870500"/>
            <a:ext cx="3505800" cy="6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1200">
                <a:solidFill>
                  <a:schemeClr val="dk1"/>
                </a:solidFill>
                <a:latin typeface="Bitter"/>
                <a:ea typeface="Bitter"/>
                <a:cs typeface="Bitter"/>
                <a:sym typeface="Bitter"/>
              </a:rPr>
              <a:t>CREDITS: This presentation template was created by </a:t>
            </a:r>
            <a:r>
              <a:rPr lang="en" sz="1200" b="1">
                <a:solidFill>
                  <a:schemeClr val="dk1"/>
                </a:solidFill>
                <a:uFill>
                  <a:noFill/>
                </a:uFill>
                <a:latin typeface="Bitter"/>
                <a:ea typeface="Bitter"/>
                <a:cs typeface="Bitter"/>
                <a:sym typeface="Bitter"/>
                <a:hlinkClick r:id="rId6">
                  <a:extLst>
                    <a:ext uri="{A12FA001-AC4F-418D-AE19-62706E023703}">
                      <ahyp:hlinkClr xmlns:ahyp="http://schemas.microsoft.com/office/drawing/2018/hyperlinkcolor" val="tx"/>
                    </a:ext>
                  </a:extLst>
                </a:hlinkClick>
              </a:rPr>
              <a:t>Slidesgo</a:t>
            </a:r>
            <a:r>
              <a:rPr lang="en" sz="1200">
                <a:solidFill>
                  <a:schemeClr val="dk1"/>
                </a:solidFill>
                <a:latin typeface="Bitter"/>
                <a:ea typeface="Bitter"/>
                <a:cs typeface="Bitter"/>
                <a:sym typeface="Bitter"/>
              </a:rPr>
              <a:t>, including icons by </a:t>
            </a:r>
            <a:r>
              <a:rPr lang="en" sz="1200" b="1">
                <a:solidFill>
                  <a:schemeClr val="dk1"/>
                </a:solidFill>
                <a:uFill>
                  <a:noFill/>
                </a:uFill>
                <a:latin typeface="Bitter"/>
                <a:ea typeface="Bitter"/>
                <a:cs typeface="Bitter"/>
                <a:sym typeface="Bitter"/>
                <a:hlinkClick r:id="rId7">
                  <a:extLst>
                    <a:ext uri="{A12FA001-AC4F-418D-AE19-62706E023703}">
                      <ahyp:hlinkClr xmlns:ahyp="http://schemas.microsoft.com/office/drawing/2018/hyperlinkcolor" val="tx"/>
                    </a:ext>
                  </a:extLst>
                </a:hlinkClick>
              </a:rPr>
              <a:t>Flaticon</a:t>
            </a:r>
            <a:r>
              <a:rPr lang="en" sz="1200" b="1">
                <a:solidFill>
                  <a:schemeClr val="dk1"/>
                </a:solidFill>
                <a:latin typeface="Bitter"/>
                <a:ea typeface="Bitter"/>
                <a:cs typeface="Bitter"/>
                <a:sym typeface="Bitter"/>
              </a:rPr>
              <a:t> </a:t>
            </a:r>
            <a:r>
              <a:rPr lang="en" sz="1200">
                <a:solidFill>
                  <a:schemeClr val="dk1"/>
                </a:solidFill>
                <a:latin typeface="Bitter"/>
                <a:ea typeface="Bitter"/>
                <a:cs typeface="Bitter"/>
                <a:sym typeface="Bitter"/>
              </a:rPr>
              <a:t>and infographics &amp; images by </a:t>
            </a:r>
            <a:r>
              <a:rPr lang="en" sz="1200" b="1">
                <a:solidFill>
                  <a:schemeClr val="dk1"/>
                </a:solidFill>
                <a:uFill>
                  <a:noFill/>
                </a:uFill>
                <a:latin typeface="Bitter"/>
                <a:ea typeface="Bitter"/>
                <a:cs typeface="Bitter"/>
                <a:sym typeface="Bitter"/>
                <a:hlinkClick r:id="rId8">
                  <a:extLst>
                    <a:ext uri="{A12FA001-AC4F-418D-AE19-62706E023703}">
                      <ahyp:hlinkClr xmlns:ahyp="http://schemas.microsoft.com/office/drawing/2018/hyperlinkcolor" val="tx"/>
                    </a:ext>
                  </a:extLst>
                </a:hlinkClick>
              </a:rPr>
              <a:t>Freepik</a:t>
            </a:r>
            <a:endParaRPr sz="1200" b="1">
              <a:solidFill>
                <a:schemeClr val="dk1"/>
              </a:solidFill>
              <a:latin typeface="Bitter"/>
              <a:ea typeface="Bitter"/>
              <a:cs typeface="Bitter"/>
              <a:sym typeface="Bitter"/>
            </a:endParaRPr>
          </a:p>
        </p:txBody>
      </p:sp>
      <p:sp>
        <p:nvSpPr>
          <p:cNvPr id="310" name="Google Shape;310;p30"/>
          <p:cNvSpPr txBox="1">
            <a:spLocks noGrp="1"/>
          </p:cNvSpPr>
          <p:nvPr>
            <p:ph type="ctrTitle"/>
          </p:nvPr>
        </p:nvSpPr>
        <p:spPr>
          <a:xfrm>
            <a:off x="4572047" y="596650"/>
            <a:ext cx="3505800" cy="1839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6000">
                <a:latin typeface="Berkshire Swash"/>
                <a:ea typeface="Berkshire Swash"/>
                <a:cs typeface="Berkshire Swash"/>
                <a:sym typeface="Berkshire Swash"/>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1" name="Google Shape;311;p30"/>
          <p:cNvSpPr txBox="1">
            <a:spLocks noGrp="1"/>
          </p:cNvSpPr>
          <p:nvPr>
            <p:ph type="subTitle" idx="1"/>
          </p:nvPr>
        </p:nvSpPr>
        <p:spPr>
          <a:xfrm>
            <a:off x="4572047" y="2435250"/>
            <a:ext cx="3505800" cy="127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700">
                <a:latin typeface="Bitter"/>
                <a:ea typeface="Bitter"/>
                <a:cs typeface="Bitter"/>
                <a:sym typeface="Bitte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291142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12"/>
        <p:cNvGrpSpPr/>
        <p:nvPr/>
      </p:nvGrpSpPr>
      <p:grpSpPr>
        <a:xfrm>
          <a:off x="0" y="0"/>
          <a:ext cx="0" cy="0"/>
          <a:chOff x="0" y="0"/>
          <a:chExt cx="0" cy="0"/>
        </a:xfrm>
      </p:grpSpPr>
      <p:pic>
        <p:nvPicPr>
          <p:cNvPr id="313" name="Google Shape;313;p3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78136" y="3818916"/>
            <a:ext cx="1628251" cy="2219594"/>
          </a:xfrm>
          <a:prstGeom prst="rect">
            <a:avLst/>
          </a:prstGeom>
          <a:noFill/>
          <a:ln>
            <a:noFill/>
          </a:ln>
        </p:spPr>
      </p:pic>
      <p:pic>
        <p:nvPicPr>
          <p:cNvPr id="314" name="Google Shape;314;p3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4619142" flipH="1">
            <a:off x="7350439" y="2897764"/>
            <a:ext cx="1841263" cy="2376743"/>
          </a:xfrm>
          <a:prstGeom prst="rect">
            <a:avLst/>
          </a:prstGeom>
          <a:noFill/>
          <a:ln>
            <a:noFill/>
          </a:ln>
        </p:spPr>
      </p:pic>
      <p:pic>
        <p:nvPicPr>
          <p:cNvPr id="315" name="Google Shape;315;p31"/>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7051696" y="-1002428"/>
            <a:ext cx="2438750" cy="3026744"/>
          </a:xfrm>
          <a:prstGeom prst="rect">
            <a:avLst/>
          </a:prstGeom>
          <a:noFill/>
          <a:ln>
            <a:noFill/>
          </a:ln>
        </p:spPr>
      </p:pic>
      <p:pic>
        <p:nvPicPr>
          <p:cNvPr id="316" name="Google Shape;316;p31"/>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3618787" y="-406947"/>
            <a:ext cx="1754026" cy="1231825"/>
          </a:xfrm>
          <a:prstGeom prst="rect">
            <a:avLst/>
          </a:prstGeom>
          <a:noFill/>
          <a:ln>
            <a:noFill/>
          </a:ln>
        </p:spPr>
      </p:pic>
      <p:pic>
        <p:nvPicPr>
          <p:cNvPr id="317" name="Google Shape;317;p3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199270" flipH="1">
            <a:off x="-584134" y="-138469"/>
            <a:ext cx="2205674" cy="2847162"/>
          </a:xfrm>
          <a:prstGeom prst="rect">
            <a:avLst/>
          </a:prstGeom>
          <a:noFill/>
          <a:ln>
            <a:noFill/>
          </a:ln>
        </p:spPr>
      </p:pic>
      <p:pic>
        <p:nvPicPr>
          <p:cNvPr id="318" name="Google Shape;318;p3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622477" flipH="1">
            <a:off x="3861712" y="4612053"/>
            <a:ext cx="1754027" cy="1231825"/>
          </a:xfrm>
          <a:prstGeom prst="rect">
            <a:avLst/>
          </a:prstGeom>
          <a:noFill/>
          <a:ln>
            <a:noFill/>
          </a:ln>
        </p:spPr>
      </p:pic>
    </p:spTree>
    <p:extLst>
      <p:ext uri="{BB962C8B-B14F-4D97-AF65-F5344CB8AC3E}">
        <p14:creationId xmlns:p14="http://schemas.microsoft.com/office/powerpoint/2010/main" val="307369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5"/>
        </a:solidFill>
        <a:effectLst/>
      </p:bgPr>
    </p:bg>
    <p:spTree>
      <p:nvGrpSpPr>
        <p:cNvPr id="1" name="Shape 319"/>
        <p:cNvGrpSpPr/>
        <p:nvPr/>
      </p:nvGrpSpPr>
      <p:grpSpPr>
        <a:xfrm>
          <a:off x="0" y="0"/>
          <a:ext cx="0" cy="0"/>
          <a:chOff x="0" y="0"/>
          <a:chExt cx="0" cy="0"/>
        </a:xfrm>
      </p:grpSpPr>
      <p:pic>
        <p:nvPicPr>
          <p:cNvPr id="320" name="Google Shape;320;p3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76476" flipH="1">
            <a:off x="7702914" y="-570296"/>
            <a:ext cx="1628251" cy="2219593"/>
          </a:xfrm>
          <a:prstGeom prst="rect">
            <a:avLst/>
          </a:prstGeom>
          <a:noFill/>
          <a:ln>
            <a:noFill/>
          </a:ln>
        </p:spPr>
      </p:pic>
      <p:pic>
        <p:nvPicPr>
          <p:cNvPr id="321" name="Google Shape;321;p3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247940" flipH="1">
            <a:off x="7798114" y="2888239"/>
            <a:ext cx="1841263" cy="2376743"/>
          </a:xfrm>
          <a:prstGeom prst="rect">
            <a:avLst/>
          </a:prstGeom>
          <a:noFill/>
          <a:ln>
            <a:noFill/>
          </a:ln>
        </p:spPr>
      </p:pic>
      <p:pic>
        <p:nvPicPr>
          <p:cNvPr id="322" name="Google Shape;322;p3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53592" flipH="1">
            <a:off x="-6328" y="2869122"/>
            <a:ext cx="2438750" cy="3026743"/>
          </a:xfrm>
          <a:prstGeom prst="rect">
            <a:avLst/>
          </a:prstGeom>
          <a:noFill/>
          <a:ln>
            <a:noFill/>
          </a:ln>
        </p:spPr>
      </p:pic>
      <p:pic>
        <p:nvPicPr>
          <p:cNvPr id="323" name="Google Shape;323;p32"/>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1532812" y="-340272"/>
            <a:ext cx="1754026" cy="1231825"/>
          </a:xfrm>
          <a:prstGeom prst="rect">
            <a:avLst/>
          </a:prstGeom>
          <a:noFill/>
          <a:ln>
            <a:noFill/>
          </a:ln>
        </p:spPr>
      </p:pic>
      <p:pic>
        <p:nvPicPr>
          <p:cNvPr id="324" name="Google Shape;324;p32"/>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728848" flipH="1">
            <a:off x="-584135" y="-242794"/>
            <a:ext cx="2205674" cy="2847161"/>
          </a:xfrm>
          <a:prstGeom prst="rect">
            <a:avLst/>
          </a:prstGeom>
          <a:noFill/>
          <a:ln>
            <a:noFill/>
          </a:ln>
        </p:spPr>
      </p:pic>
      <p:pic>
        <p:nvPicPr>
          <p:cNvPr id="325" name="Google Shape;325;p3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2865725" flipH="1">
            <a:off x="6404887" y="4154853"/>
            <a:ext cx="1754027" cy="1231825"/>
          </a:xfrm>
          <a:prstGeom prst="rect">
            <a:avLst/>
          </a:prstGeom>
          <a:noFill/>
          <a:ln>
            <a:noFill/>
          </a:ln>
        </p:spPr>
      </p:pic>
    </p:spTree>
    <p:extLst>
      <p:ext uri="{BB962C8B-B14F-4D97-AF65-F5344CB8AC3E}">
        <p14:creationId xmlns:p14="http://schemas.microsoft.com/office/powerpoint/2010/main" val="42597464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26"/>
        <p:cNvGrpSpPr/>
        <p:nvPr/>
      </p:nvGrpSpPr>
      <p:grpSpPr>
        <a:xfrm>
          <a:off x="0" y="0"/>
          <a:ext cx="0" cy="0"/>
          <a:chOff x="0" y="0"/>
          <a:chExt cx="0" cy="0"/>
        </a:xfrm>
      </p:grpSpPr>
      <p:pic>
        <p:nvPicPr>
          <p:cNvPr id="327" name="Google Shape;327;p3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23524">
            <a:off x="7702914" y="3333267"/>
            <a:ext cx="1628251" cy="2219593"/>
          </a:xfrm>
          <a:prstGeom prst="rect">
            <a:avLst/>
          </a:prstGeom>
          <a:noFill/>
          <a:ln>
            <a:noFill/>
          </a:ln>
        </p:spPr>
      </p:pic>
      <p:pic>
        <p:nvPicPr>
          <p:cNvPr id="328" name="Google Shape;328;p3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552060">
            <a:off x="7798114" y="-282417"/>
            <a:ext cx="1841263" cy="2376743"/>
          </a:xfrm>
          <a:prstGeom prst="rect">
            <a:avLst/>
          </a:prstGeom>
          <a:noFill/>
          <a:ln>
            <a:noFill/>
          </a:ln>
        </p:spPr>
      </p:pic>
      <p:pic>
        <p:nvPicPr>
          <p:cNvPr id="329" name="Google Shape;329;p3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9746408">
            <a:off x="-6328" y="-913300"/>
            <a:ext cx="2438750" cy="3026743"/>
          </a:xfrm>
          <a:prstGeom prst="rect">
            <a:avLst/>
          </a:prstGeom>
          <a:noFill/>
          <a:ln>
            <a:noFill/>
          </a:ln>
        </p:spPr>
      </p:pic>
      <p:pic>
        <p:nvPicPr>
          <p:cNvPr id="330" name="Google Shape;330;p33"/>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7060718">
            <a:off x="-78063" y="3827150"/>
            <a:ext cx="1754027" cy="1231825"/>
          </a:xfrm>
          <a:prstGeom prst="rect">
            <a:avLst/>
          </a:prstGeom>
          <a:noFill/>
          <a:ln>
            <a:noFill/>
          </a:ln>
        </p:spPr>
      </p:pic>
      <p:pic>
        <p:nvPicPr>
          <p:cNvPr id="331" name="Google Shape;331;p33"/>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400001">
            <a:off x="3197290" y="3349748"/>
            <a:ext cx="2205674" cy="2847161"/>
          </a:xfrm>
          <a:prstGeom prst="rect">
            <a:avLst/>
          </a:prstGeom>
          <a:noFill/>
          <a:ln>
            <a:noFill/>
          </a:ln>
        </p:spPr>
      </p:pic>
      <p:pic>
        <p:nvPicPr>
          <p:cNvPr id="332" name="Google Shape;332;p33"/>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934275">
            <a:off x="6404887" y="-404113"/>
            <a:ext cx="1754027" cy="1231825"/>
          </a:xfrm>
          <a:prstGeom prst="rect">
            <a:avLst/>
          </a:prstGeom>
          <a:noFill/>
          <a:ln>
            <a:noFill/>
          </a:ln>
        </p:spPr>
      </p:pic>
    </p:spTree>
    <p:extLst>
      <p:ext uri="{BB962C8B-B14F-4D97-AF65-F5344CB8AC3E}">
        <p14:creationId xmlns:p14="http://schemas.microsoft.com/office/powerpoint/2010/main" val="103885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p:cSld name="CUSTOM_8_1">
    <p:spTree>
      <p:nvGrpSpPr>
        <p:cNvPr id="1" name="Shape 176"/>
        <p:cNvGrpSpPr/>
        <p:nvPr/>
      </p:nvGrpSpPr>
      <p:grpSpPr>
        <a:xfrm>
          <a:off x="0" y="0"/>
          <a:ext cx="0" cy="0"/>
          <a:chOff x="0" y="0"/>
          <a:chExt cx="0" cy="0"/>
        </a:xfrm>
      </p:grpSpPr>
      <p:pic>
        <p:nvPicPr>
          <p:cNvPr id="177" name="Google Shape;177;p1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78" name="Google Shape;178;p1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099999" flipH="1">
            <a:off x="3940289" y="-519566"/>
            <a:ext cx="1841262" cy="2376742"/>
          </a:xfrm>
          <a:prstGeom prst="rect">
            <a:avLst/>
          </a:prstGeom>
          <a:noFill/>
          <a:ln>
            <a:noFill/>
          </a:ln>
        </p:spPr>
      </p:pic>
      <p:pic>
        <p:nvPicPr>
          <p:cNvPr id="179" name="Google Shape;179;p1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80" name="Google Shape;180;p18"/>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826651">
            <a:off x="1622491" y="3185748"/>
            <a:ext cx="2205675" cy="2847162"/>
          </a:xfrm>
          <a:prstGeom prst="rect">
            <a:avLst/>
          </a:prstGeom>
          <a:noFill/>
          <a:ln>
            <a:noFill/>
          </a:ln>
        </p:spPr>
      </p:pic>
      <p:pic>
        <p:nvPicPr>
          <p:cNvPr id="181" name="Google Shape;181;p18"/>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6149175" y="-324238"/>
            <a:ext cx="1754027" cy="1231825"/>
          </a:xfrm>
          <a:prstGeom prst="rect">
            <a:avLst/>
          </a:prstGeom>
          <a:noFill/>
          <a:ln>
            <a:noFill/>
          </a:ln>
        </p:spPr>
      </p:pic>
      <p:sp>
        <p:nvSpPr>
          <p:cNvPr id="182" name="Google Shape;182;p18"/>
          <p:cNvSpPr txBox="1">
            <a:spLocks noGrp="1"/>
          </p:cNvSpPr>
          <p:nvPr>
            <p:ph type="title"/>
          </p:nvPr>
        </p:nvSpPr>
        <p:spPr>
          <a:xfrm>
            <a:off x="4340350" y="2457275"/>
            <a:ext cx="37674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3" name="Google Shape;183;p18"/>
          <p:cNvSpPr txBox="1">
            <a:spLocks noGrp="1"/>
          </p:cNvSpPr>
          <p:nvPr>
            <p:ph type="title" idx="2" hasCustomPrompt="1"/>
          </p:nvPr>
        </p:nvSpPr>
        <p:spPr>
          <a:xfrm>
            <a:off x="6445500" y="882238"/>
            <a:ext cx="1662300" cy="1120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10000">
                <a:solidFill>
                  <a:schemeClr val="lt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84" name="Google Shape;184;p18"/>
          <p:cNvSpPr txBox="1">
            <a:spLocks noGrp="1"/>
          </p:cNvSpPr>
          <p:nvPr>
            <p:ph type="subTitle" idx="1"/>
          </p:nvPr>
        </p:nvSpPr>
        <p:spPr>
          <a:xfrm>
            <a:off x="4693800" y="3467175"/>
            <a:ext cx="3414000" cy="6135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7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_3_1">
    <p:spTree>
      <p:nvGrpSpPr>
        <p:cNvPr id="1" name="Shape 203"/>
        <p:cNvGrpSpPr/>
        <p:nvPr/>
      </p:nvGrpSpPr>
      <p:grpSpPr>
        <a:xfrm>
          <a:off x="0" y="0"/>
          <a:ext cx="0" cy="0"/>
          <a:chOff x="0" y="0"/>
          <a:chExt cx="0" cy="0"/>
        </a:xfrm>
      </p:grpSpPr>
      <p:pic>
        <p:nvPicPr>
          <p:cNvPr id="204" name="Google Shape;204;p2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435565">
            <a:off x="7915514" y="3334781"/>
            <a:ext cx="1628251" cy="2219594"/>
          </a:xfrm>
          <a:prstGeom prst="rect">
            <a:avLst/>
          </a:prstGeom>
          <a:noFill/>
          <a:ln>
            <a:noFill/>
          </a:ln>
        </p:spPr>
      </p:pic>
      <p:pic>
        <p:nvPicPr>
          <p:cNvPr id="205" name="Google Shape;205;p2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610716">
            <a:off x="-249253" y="-781999"/>
            <a:ext cx="2438750" cy="3026742"/>
          </a:xfrm>
          <a:prstGeom prst="rect">
            <a:avLst/>
          </a:prstGeom>
          <a:noFill/>
          <a:ln>
            <a:noFill/>
          </a:ln>
        </p:spPr>
      </p:pic>
      <p:pic>
        <p:nvPicPr>
          <p:cNvPr id="206" name="Google Shape;206;p21"/>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10800000" flipH="1">
            <a:off x="3694987" y="-545228"/>
            <a:ext cx="1754026" cy="1231825"/>
          </a:xfrm>
          <a:prstGeom prst="rect">
            <a:avLst/>
          </a:prstGeom>
          <a:noFill/>
          <a:ln>
            <a:noFill/>
          </a:ln>
        </p:spPr>
      </p:pic>
      <p:pic>
        <p:nvPicPr>
          <p:cNvPr id="207" name="Google Shape;207;p21"/>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7622477" flipH="1">
            <a:off x="3937912" y="4473772"/>
            <a:ext cx="1754027" cy="1231825"/>
          </a:xfrm>
          <a:prstGeom prst="rect">
            <a:avLst/>
          </a:prstGeom>
          <a:noFill/>
          <a:ln>
            <a:noFill/>
          </a:ln>
        </p:spPr>
      </p:pic>
      <p:pic>
        <p:nvPicPr>
          <p:cNvPr id="208" name="Google Shape;208;p2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099999">
            <a:off x="7823776" y="-456991"/>
            <a:ext cx="1841262" cy="2376742"/>
          </a:xfrm>
          <a:prstGeom prst="rect">
            <a:avLst/>
          </a:prstGeom>
          <a:noFill/>
          <a:ln>
            <a:noFill/>
          </a:ln>
        </p:spPr>
      </p:pic>
      <p:pic>
        <p:nvPicPr>
          <p:cNvPr id="209" name="Google Shape;209;p2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884301" flipH="1">
            <a:off x="448214" y="3809592"/>
            <a:ext cx="895567" cy="1599475"/>
          </a:xfrm>
          <a:prstGeom prst="rect">
            <a:avLst/>
          </a:prstGeom>
          <a:noFill/>
          <a:ln>
            <a:noFill/>
          </a:ln>
        </p:spPr>
      </p:pic>
      <p:pic>
        <p:nvPicPr>
          <p:cNvPr id="210" name="Google Shape;210;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flipH="1">
            <a:off x="8522038" y="4049563"/>
            <a:ext cx="415200" cy="790033"/>
          </a:xfrm>
          <a:prstGeom prst="rect">
            <a:avLst/>
          </a:prstGeom>
          <a:noFill/>
          <a:ln>
            <a:noFill/>
          </a:ln>
        </p:spPr>
      </p:pic>
      <p:pic>
        <p:nvPicPr>
          <p:cNvPr id="211" name="Google Shape;211;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rot="10800000" flipH="1">
            <a:off x="145613" y="336363"/>
            <a:ext cx="415200" cy="790033"/>
          </a:xfrm>
          <a:prstGeom prst="rect">
            <a:avLst/>
          </a:prstGeom>
          <a:noFill/>
          <a:ln>
            <a:noFill/>
          </a:ln>
        </p:spPr>
      </p:pic>
      <p:sp>
        <p:nvSpPr>
          <p:cNvPr id="212" name="Google Shape;212;p21"/>
          <p:cNvSpPr txBox="1">
            <a:spLocks noGrp="1"/>
          </p:cNvSpPr>
          <p:nvPr>
            <p:ph type="subTitle" idx="1"/>
          </p:nvPr>
        </p:nvSpPr>
        <p:spPr>
          <a:xfrm>
            <a:off x="713225" y="1304925"/>
            <a:ext cx="7708200" cy="322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21"/>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4">
  <p:cSld name="CUSTOM_3_1_1_1_1">
    <p:spTree>
      <p:nvGrpSpPr>
        <p:cNvPr id="1" name="Shape 230"/>
        <p:cNvGrpSpPr/>
        <p:nvPr/>
      </p:nvGrpSpPr>
      <p:grpSpPr>
        <a:xfrm>
          <a:off x="0" y="0"/>
          <a:ext cx="0" cy="0"/>
          <a:chOff x="0" y="0"/>
          <a:chExt cx="0" cy="0"/>
        </a:xfrm>
      </p:grpSpPr>
      <p:pic>
        <p:nvPicPr>
          <p:cNvPr id="231" name="Google Shape;231;p2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063564" y="2746921"/>
            <a:ext cx="1841263" cy="2376743"/>
          </a:xfrm>
          <a:prstGeom prst="rect">
            <a:avLst/>
          </a:prstGeom>
          <a:noFill/>
          <a:ln>
            <a:noFill/>
          </a:ln>
        </p:spPr>
      </p:pic>
      <p:pic>
        <p:nvPicPr>
          <p:cNvPr id="232" name="Google Shape;232;p24"/>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3510012" y="4395513"/>
            <a:ext cx="1754026" cy="1231825"/>
          </a:xfrm>
          <a:prstGeom prst="rect">
            <a:avLst/>
          </a:prstGeom>
          <a:noFill/>
          <a:ln>
            <a:noFill/>
          </a:ln>
        </p:spPr>
      </p:pic>
      <p:pic>
        <p:nvPicPr>
          <p:cNvPr id="233" name="Google Shape;233;p2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234" name="Google Shape;234;p2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998316">
            <a:off x="7107188" y="-76413"/>
            <a:ext cx="1754026" cy="1231825"/>
          </a:xfrm>
          <a:prstGeom prst="rect">
            <a:avLst/>
          </a:prstGeom>
          <a:noFill/>
          <a:ln>
            <a:noFill/>
          </a:ln>
        </p:spPr>
      </p:pic>
      <p:pic>
        <p:nvPicPr>
          <p:cNvPr id="235" name="Google Shape;235;p2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947695">
            <a:off x="4322414" y="-627620"/>
            <a:ext cx="1628251" cy="2219594"/>
          </a:xfrm>
          <a:prstGeom prst="rect">
            <a:avLst/>
          </a:prstGeom>
          <a:noFill/>
          <a:ln>
            <a:noFill/>
          </a:ln>
        </p:spPr>
      </p:pic>
      <p:sp>
        <p:nvSpPr>
          <p:cNvPr id="236" name="Google Shape;236;p24"/>
          <p:cNvSpPr txBox="1">
            <a:spLocks noGrp="1"/>
          </p:cNvSpPr>
          <p:nvPr>
            <p:ph type="title"/>
          </p:nvPr>
        </p:nvSpPr>
        <p:spPr>
          <a:xfrm>
            <a:off x="4949100" y="1405212"/>
            <a:ext cx="31377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24"/>
          <p:cNvSpPr txBox="1">
            <a:spLocks noGrp="1"/>
          </p:cNvSpPr>
          <p:nvPr>
            <p:ph type="subTitle" idx="1"/>
          </p:nvPr>
        </p:nvSpPr>
        <p:spPr>
          <a:xfrm>
            <a:off x="4949100" y="2705088"/>
            <a:ext cx="31377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12"/>
        <p:cNvGrpSpPr/>
        <p:nvPr/>
      </p:nvGrpSpPr>
      <p:grpSpPr>
        <a:xfrm>
          <a:off x="0" y="0"/>
          <a:ext cx="0" cy="0"/>
          <a:chOff x="0" y="0"/>
          <a:chExt cx="0" cy="0"/>
        </a:xfrm>
      </p:grpSpPr>
      <p:pic>
        <p:nvPicPr>
          <p:cNvPr id="313" name="Google Shape;313;p3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78136" y="3818916"/>
            <a:ext cx="1628251" cy="2219594"/>
          </a:xfrm>
          <a:prstGeom prst="rect">
            <a:avLst/>
          </a:prstGeom>
          <a:noFill/>
          <a:ln>
            <a:noFill/>
          </a:ln>
        </p:spPr>
      </p:pic>
      <p:pic>
        <p:nvPicPr>
          <p:cNvPr id="314" name="Google Shape;314;p3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4619142" flipH="1">
            <a:off x="7350439" y="2897764"/>
            <a:ext cx="1841263" cy="2376743"/>
          </a:xfrm>
          <a:prstGeom prst="rect">
            <a:avLst/>
          </a:prstGeom>
          <a:noFill/>
          <a:ln>
            <a:noFill/>
          </a:ln>
        </p:spPr>
      </p:pic>
      <p:pic>
        <p:nvPicPr>
          <p:cNvPr id="315" name="Google Shape;315;p31"/>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7051696" y="-1002428"/>
            <a:ext cx="2438750" cy="3026744"/>
          </a:xfrm>
          <a:prstGeom prst="rect">
            <a:avLst/>
          </a:prstGeom>
          <a:noFill/>
          <a:ln>
            <a:noFill/>
          </a:ln>
        </p:spPr>
      </p:pic>
      <p:pic>
        <p:nvPicPr>
          <p:cNvPr id="316" name="Google Shape;316;p31"/>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3618787" y="-406947"/>
            <a:ext cx="1754026" cy="1231825"/>
          </a:xfrm>
          <a:prstGeom prst="rect">
            <a:avLst/>
          </a:prstGeom>
          <a:noFill/>
          <a:ln>
            <a:noFill/>
          </a:ln>
        </p:spPr>
      </p:pic>
      <p:pic>
        <p:nvPicPr>
          <p:cNvPr id="317" name="Google Shape;317;p3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199270" flipH="1">
            <a:off x="-584134" y="-138469"/>
            <a:ext cx="2205674" cy="2847162"/>
          </a:xfrm>
          <a:prstGeom prst="rect">
            <a:avLst/>
          </a:prstGeom>
          <a:noFill/>
          <a:ln>
            <a:noFill/>
          </a:ln>
        </p:spPr>
      </p:pic>
      <p:pic>
        <p:nvPicPr>
          <p:cNvPr id="318" name="Google Shape;318;p3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622477" flipH="1">
            <a:off x="3861712" y="4612053"/>
            <a:ext cx="1754027" cy="1231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800"/>
              <a:buFont typeface="Berkshire Swash"/>
              <a:buNone/>
              <a:defRPr sz="3800">
                <a:solidFill>
                  <a:schemeClr val="dk1"/>
                </a:solidFill>
                <a:latin typeface="Berkshire Swash"/>
                <a:ea typeface="Berkshire Swash"/>
                <a:cs typeface="Berkshire Swash"/>
                <a:sym typeface="Berkshire Swas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itter"/>
              <a:buChar char="●"/>
              <a:defRPr sz="1800">
                <a:solidFill>
                  <a:schemeClr val="dk1"/>
                </a:solidFill>
                <a:latin typeface="Bitter"/>
                <a:ea typeface="Bitter"/>
                <a:cs typeface="Bitter"/>
                <a:sym typeface="Bitter"/>
              </a:defRPr>
            </a:lvl1pPr>
            <a:lvl2pPr marL="914400" lvl="1"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2pPr>
            <a:lvl3pPr marL="1371600" lvl="2"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3pPr>
            <a:lvl4pPr marL="1828800" lvl="3"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4pPr>
            <a:lvl5pPr marL="2286000" lvl="4"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5pPr>
            <a:lvl6pPr marL="2743200" lvl="5"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6pPr>
            <a:lvl7pPr marL="3200400" lvl="6"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7pPr>
            <a:lvl8pPr marL="3657600" lvl="7"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8pPr>
            <a:lvl9pPr marL="4114800" lvl="8"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8" r:id="rId5"/>
    <p:sldLayoutId id="2147483664" r:id="rId6"/>
    <p:sldLayoutId id="2147483667" r:id="rId7"/>
    <p:sldLayoutId id="2147483670"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800"/>
              <a:buFont typeface="Berkshire Swash"/>
              <a:buNone/>
              <a:defRPr sz="3800">
                <a:solidFill>
                  <a:schemeClr val="dk1"/>
                </a:solidFill>
                <a:latin typeface="Berkshire Swash"/>
                <a:ea typeface="Berkshire Swash"/>
                <a:cs typeface="Berkshire Swash"/>
                <a:sym typeface="Berkshire Swas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itter"/>
              <a:buChar char="●"/>
              <a:defRPr sz="1800">
                <a:solidFill>
                  <a:schemeClr val="dk1"/>
                </a:solidFill>
                <a:latin typeface="Bitter"/>
                <a:ea typeface="Bitter"/>
                <a:cs typeface="Bitter"/>
                <a:sym typeface="Bitter"/>
              </a:defRPr>
            </a:lvl1pPr>
            <a:lvl2pPr marL="914400" lvl="1"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2pPr>
            <a:lvl3pPr marL="1371600" lvl="2"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3pPr>
            <a:lvl4pPr marL="1828800" lvl="3"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4pPr>
            <a:lvl5pPr marL="2286000" lvl="4"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5pPr>
            <a:lvl6pPr marL="2743200" lvl="5"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6pPr>
            <a:lvl7pPr marL="3200400" lvl="6"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7pPr>
            <a:lvl8pPr marL="3657600" lvl="7"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8pPr>
            <a:lvl9pPr marL="4114800" lvl="8"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510901590"/>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9.png"/><Relationship Id="rId4" Type="http://schemas.openxmlformats.org/officeDocument/2006/relationships/image" Target="../media/image26.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19.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19.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28.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28.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28.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0.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19.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8.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9.pn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6.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9.pn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7.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p37"/>
          <p:cNvSpPr txBox="1">
            <a:spLocks noGrp="1"/>
          </p:cNvSpPr>
          <p:nvPr>
            <p:ph type="ctrTitle"/>
          </p:nvPr>
        </p:nvSpPr>
        <p:spPr>
          <a:xfrm>
            <a:off x="3908306" y="886419"/>
            <a:ext cx="4619182" cy="246112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 sz="4800" dirty="0">
                <a:solidFill>
                  <a:schemeClr val="dk1"/>
                </a:solidFill>
              </a:rPr>
              <a:t>Estudio Orante</a:t>
            </a:r>
            <a:br>
              <a:rPr lang="es-ES" sz="4800" dirty="0">
                <a:solidFill>
                  <a:schemeClr val="dk1"/>
                </a:solidFill>
              </a:rPr>
            </a:br>
            <a:r>
              <a:rPr lang="es-MX" sz="4800" dirty="0">
                <a:solidFill>
                  <a:schemeClr val="accent1"/>
                </a:solidFill>
              </a:rPr>
              <a:t>De Hechos de </a:t>
            </a:r>
            <a:br>
              <a:rPr lang="es-MX" sz="4800" dirty="0">
                <a:solidFill>
                  <a:schemeClr val="accent1"/>
                </a:solidFill>
              </a:rPr>
            </a:br>
            <a:r>
              <a:rPr lang="es-MX" sz="4800" dirty="0">
                <a:solidFill>
                  <a:schemeClr val="accent1"/>
                </a:solidFill>
              </a:rPr>
              <a:t>los Apóstoles</a:t>
            </a:r>
            <a:endParaRPr lang="es-ES" sz="4800" dirty="0">
              <a:solidFill>
                <a:schemeClr val="accent1"/>
              </a:solidFill>
            </a:endParaRPr>
          </a:p>
        </p:txBody>
      </p:sp>
      <p:sp>
        <p:nvSpPr>
          <p:cNvPr id="344" name="Google Shape;344;p37"/>
          <p:cNvSpPr txBox="1">
            <a:spLocks noGrp="1"/>
          </p:cNvSpPr>
          <p:nvPr>
            <p:ph type="subTitle" idx="1"/>
          </p:nvPr>
        </p:nvSpPr>
        <p:spPr>
          <a:xfrm>
            <a:off x="3908306" y="3530538"/>
            <a:ext cx="4957800" cy="13255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2000" dirty="0">
                <a:solidFill>
                  <a:schemeClr val="dk1"/>
                </a:solidFill>
              </a:rPr>
              <a:t>Pedro le dijo: “No tengo oro ni plata, pero te doy lo que tengo: en nombre del Mesías Jesús, el Nazareno, camina”. (</a:t>
            </a:r>
            <a:r>
              <a:rPr lang="es-MX" sz="2000" dirty="0" err="1">
                <a:solidFill>
                  <a:schemeClr val="dk1"/>
                </a:solidFill>
              </a:rPr>
              <a:t>Hch</a:t>
            </a:r>
            <a:r>
              <a:rPr lang="es-MX" sz="2000" dirty="0">
                <a:solidFill>
                  <a:schemeClr val="dk1"/>
                </a:solidFill>
              </a:rPr>
              <a:t> 3,6).</a:t>
            </a:r>
            <a:endParaRPr lang="en-US" sz="2000" dirty="0">
              <a:solidFill>
                <a:schemeClr val="dk1"/>
              </a:solidFill>
            </a:endParaRPr>
          </a:p>
        </p:txBody>
      </p:sp>
      <p:pic>
        <p:nvPicPr>
          <p:cNvPr id="345" name="Google Shape;345;p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07673" y="1612962"/>
            <a:ext cx="1436327" cy="1432109"/>
          </a:xfrm>
          <a:prstGeom prst="rect">
            <a:avLst/>
          </a:prstGeom>
          <a:noFill/>
          <a:ln>
            <a:noFill/>
          </a:ln>
        </p:spPr>
      </p:pic>
      <p:pic>
        <p:nvPicPr>
          <p:cNvPr id="346" name="Google Shape;346;p37"/>
          <p:cNvPicPr preferRelativeResize="0"/>
          <p:nvPr/>
        </p:nvPicPr>
        <p:blipFill>
          <a:blip r:embed="rId4">
            <a:alphaModFix/>
          </a:blip>
          <a:stretch>
            <a:fillRect/>
          </a:stretch>
        </p:blipFill>
        <p:spPr>
          <a:xfrm flipH="1">
            <a:off x="3463811" y="956014"/>
            <a:ext cx="541188" cy="1029750"/>
          </a:xfrm>
          <a:prstGeom prst="rect">
            <a:avLst/>
          </a:prstGeom>
          <a:noFill/>
          <a:ln>
            <a:noFill/>
          </a:ln>
        </p:spPr>
      </p:pic>
      <p:pic>
        <p:nvPicPr>
          <p:cNvPr id="3" name="Imagen 2">
            <a:extLst>
              <a:ext uri="{FF2B5EF4-FFF2-40B4-BE49-F238E27FC236}">
                <a16:creationId xmlns:a16="http://schemas.microsoft.com/office/drawing/2014/main" id="{7E788CB1-1625-2F6E-430D-709197F0F8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34" y="0"/>
            <a:ext cx="3461369" cy="5143500"/>
          </a:xfrm>
          <a:prstGeom prst="rect">
            <a:avLst/>
          </a:prstGeom>
        </p:spPr>
      </p:pic>
      <p:pic>
        <p:nvPicPr>
          <p:cNvPr id="6" name="Imagen 5">
            <a:extLst>
              <a:ext uri="{FF2B5EF4-FFF2-40B4-BE49-F238E27FC236}">
                <a16:creationId xmlns:a16="http://schemas.microsoft.com/office/drawing/2014/main" id="{0C14B981-5401-6675-9532-770E775474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8" name="Imagen 7">
            <a:extLst>
              <a:ext uri="{FF2B5EF4-FFF2-40B4-BE49-F238E27FC236}">
                <a16:creationId xmlns:a16="http://schemas.microsoft.com/office/drawing/2014/main" id="{60A57DE7-C0D7-79B3-6B97-E5DAB20F36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7209" y="50706"/>
            <a:ext cx="1658115" cy="4724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2" name="Imagen 1">
            <a:extLst>
              <a:ext uri="{FF2B5EF4-FFF2-40B4-BE49-F238E27FC236}">
                <a16:creationId xmlns:a16="http://schemas.microsoft.com/office/drawing/2014/main" id="{A63EC908-625C-578F-016E-CA34593139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423" name="Google Shape;423;p44"/>
          <p:cNvSpPr txBox="1">
            <a:spLocks noGrp="1"/>
          </p:cNvSpPr>
          <p:nvPr>
            <p:ph type="title"/>
          </p:nvPr>
        </p:nvSpPr>
        <p:spPr>
          <a:xfrm rot="5400000">
            <a:off x="7472487" y="2214073"/>
            <a:ext cx="2857250" cy="485775"/>
          </a:xfrm>
          <a:prstGeom prst="rect">
            <a:avLst/>
          </a:prstGeom>
          <a:ln w="19050">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rtl="0">
              <a:spcBef>
                <a:spcPts val="0"/>
              </a:spcBef>
              <a:spcAft>
                <a:spcPts val="0"/>
              </a:spcAft>
              <a:buNone/>
            </a:pPr>
            <a:r>
              <a:rPr lang="en-US" sz="2000" dirty="0"/>
              <a:t>1. </a:t>
            </a:r>
            <a:r>
              <a:rPr lang="es-EC" sz="2000" dirty="0"/>
              <a:t>Lectura</a:t>
            </a:r>
            <a:r>
              <a:rPr lang="en-US" sz="2000" dirty="0"/>
              <a:t>: </a:t>
            </a:r>
            <a:r>
              <a:rPr lang="es-EC" sz="2000" dirty="0" err="1"/>
              <a:t>Hch</a:t>
            </a:r>
            <a:r>
              <a:rPr lang="en-US" sz="2000" dirty="0"/>
              <a:t> 2,1-41</a:t>
            </a:r>
          </a:p>
        </p:txBody>
      </p:sp>
      <p:sp>
        <p:nvSpPr>
          <p:cNvPr id="424" name="Google Shape;424;p44"/>
          <p:cNvSpPr txBox="1">
            <a:spLocks noGrp="1"/>
          </p:cNvSpPr>
          <p:nvPr>
            <p:ph type="body" idx="1"/>
          </p:nvPr>
        </p:nvSpPr>
        <p:spPr>
          <a:xfrm>
            <a:off x="709688" y="126709"/>
            <a:ext cx="7724623" cy="330722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000" b="1" dirty="0">
                <a:solidFill>
                  <a:schemeClr val="dk1"/>
                </a:solidFill>
              </a:rPr>
              <a:t>Lector 3.</a:t>
            </a:r>
            <a:r>
              <a:rPr lang="es-MX" sz="2000" dirty="0">
                <a:solidFill>
                  <a:schemeClr val="dk1"/>
                </a:solidFill>
              </a:rPr>
              <a:t> vv. 37-41). Al oír esto, dijeron con el corazón compungido a Pedro y a los demás apóstoles: ¿Qué hemos de hacer, hermanos? Pedro les contestó: Conviértanse y que cada uno se haga bautizar en el nombre de Jesucristo, para remisión de sus pecados; y recibirán el don del Espíritu Santo; pues la promesa es para ustedes y para sus hijos, y para todos los que están lejos, para cuantos llame el Señor Dios nuestro. Con otras muchas palabras les conjuraba y les exhortaba: Sálvense de esta generación perversa. Los que acogieron su Palabra fueron bautizados. Aquel día se les unieron unas tres mil almas.</a:t>
            </a:r>
          </a:p>
        </p:txBody>
      </p:sp>
      <p:pic>
        <p:nvPicPr>
          <p:cNvPr id="426" name="Google Shape;426;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71684" y="112290"/>
            <a:ext cx="397711" cy="572700"/>
          </a:xfrm>
          <a:prstGeom prst="rect">
            <a:avLst/>
          </a:prstGeom>
          <a:noFill/>
          <a:ln>
            <a:noFill/>
          </a:ln>
        </p:spPr>
      </p:pic>
      <p:pic>
        <p:nvPicPr>
          <p:cNvPr id="427" name="Google Shape;427;p4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38244" y="3172974"/>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8161720" y="0"/>
            <a:ext cx="879144" cy="797280"/>
          </a:xfrm>
          <a:prstGeom prst="rect">
            <a:avLst/>
          </a:prstGeom>
        </p:spPr>
      </p:pic>
      <p:sp>
        <p:nvSpPr>
          <p:cNvPr id="6" name="CuadroTexto 5">
            <a:extLst>
              <a:ext uri="{FF2B5EF4-FFF2-40B4-BE49-F238E27FC236}">
                <a16:creationId xmlns:a16="http://schemas.microsoft.com/office/drawing/2014/main" id="{0E04E70D-C91A-B49B-D5D5-B38DAA903AF5}"/>
              </a:ext>
            </a:extLst>
          </p:cNvPr>
          <p:cNvSpPr txBox="1"/>
          <p:nvPr/>
        </p:nvSpPr>
        <p:spPr>
          <a:xfrm>
            <a:off x="1117343" y="3475078"/>
            <a:ext cx="6544921" cy="1323439"/>
          </a:xfrm>
          <a:prstGeom prst="rect">
            <a:avLst/>
          </a:prstGeom>
          <a:noFill/>
          <a:ln w="19050">
            <a:solidFill>
              <a:schemeClr val="tx2"/>
            </a:solidFill>
          </a:ln>
        </p:spPr>
        <p:txBody>
          <a:bodyPr wrap="square">
            <a:spAutoFit/>
          </a:bodyPr>
          <a:lstStyle/>
          <a:p>
            <a:pPr marL="0" lvl="0" indent="0" algn="ctr" rtl="0">
              <a:spcBef>
                <a:spcPts val="0"/>
              </a:spcBef>
              <a:spcAft>
                <a:spcPts val="0"/>
              </a:spcAft>
              <a:buNone/>
            </a:pPr>
            <a:r>
              <a:rPr lang="es-MX" sz="2000" dirty="0">
                <a:solidFill>
                  <a:schemeClr val="dk1"/>
                </a:solidFill>
                <a:latin typeface="Bitter"/>
                <a:sym typeface="Bitter"/>
              </a:rPr>
              <a:t>¿Qué símbolos encontramos en este texto?</a:t>
            </a:r>
          </a:p>
          <a:p>
            <a:pPr marL="0" lvl="0" indent="0" algn="ctr" rtl="0">
              <a:spcBef>
                <a:spcPts val="0"/>
              </a:spcBef>
              <a:spcAft>
                <a:spcPts val="0"/>
              </a:spcAft>
              <a:buNone/>
            </a:pPr>
            <a:endParaRPr lang="es-MX" sz="2000" dirty="0">
              <a:solidFill>
                <a:schemeClr val="dk1"/>
              </a:solidFill>
              <a:latin typeface="Bitter"/>
              <a:sym typeface="Bitter"/>
            </a:endParaRPr>
          </a:p>
          <a:p>
            <a:pPr marL="0" lvl="0" indent="0" algn="ctr" rtl="0">
              <a:spcBef>
                <a:spcPts val="0"/>
              </a:spcBef>
              <a:spcAft>
                <a:spcPts val="0"/>
              </a:spcAft>
              <a:buNone/>
            </a:pPr>
            <a:r>
              <a:rPr lang="es-MX" sz="2000" dirty="0">
                <a:solidFill>
                  <a:schemeClr val="dk1"/>
                </a:solidFill>
                <a:latin typeface="Bitter"/>
                <a:sym typeface="Bitter"/>
              </a:rPr>
              <a:t> ¿Cuál es el mensaje que proclama Pedro y qué actitudes provoca?</a:t>
            </a:r>
            <a:endParaRPr lang="en-US" sz="2000" dirty="0">
              <a:solidFill>
                <a:schemeClr val="dk1"/>
              </a:solidFill>
              <a:latin typeface="Bitter"/>
              <a:sym typeface="Bitter"/>
            </a:endParaRPr>
          </a:p>
        </p:txBody>
      </p:sp>
      <p:grpSp>
        <p:nvGrpSpPr>
          <p:cNvPr id="8" name="Google Shape;505;p47">
            <a:extLst>
              <a:ext uri="{FF2B5EF4-FFF2-40B4-BE49-F238E27FC236}">
                <a16:creationId xmlns:a16="http://schemas.microsoft.com/office/drawing/2014/main" id="{93B688FF-5357-83A6-DAE2-63DCE255071A}"/>
              </a:ext>
            </a:extLst>
          </p:cNvPr>
          <p:cNvGrpSpPr/>
          <p:nvPr/>
        </p:nvGrpSpPr>
        <p:grpSpPr>
          <a:xfrm>
            <a:off x="7662264" y="3699016"/>
            <a:ext cx="629797" cy="775329"/>
            <a:chOff x="3314753" y="2006126"/>
            <a:chExt cx="356400" cy="461474"/>
          </a:xfrm>
        </p:grpSpPr>
        <p:sp>
          <p:nvSpPr>
            <p:cNvPr id="9" name="Google Shape;506;p47">
              <a:extLst>
                <a:ext uri="{FF2B5EF4-FFF2-40B4-BE49-F238E27FC236}">
                  <a16:creationId xmlns:a16="http://schemas.microsoft.com/office/drawing/2014/main" id="{8F750642-42A2-C703-563A-6AE4D4D1ADDD}"/>
                </a:ext>
              </a:extLst>
            </p:cNvPr>
            <p:cNvSpPr/>
            <p:nvPr/>
          </p:nvSpPr>
          <p:spPr>
            <a:xfrm>
              <a:off x="3315325" y="2210250"/>
              <a:ext cx="211625" cy="257350"/>
            </a:xfrm>
            <a:custGeom>
              <a:avLst/>
              <a:gdLst/>
              <a:ahLst/>
              <a:cxnLst/>
              <a:rect l="l" t="t" r="r" b="b"/>
              <a:pathLst>
                <a:path w="8465" h="10294" extrusionOk="0">
                  <a:moveTo>
                    <a:pt x="8183" y="1"/>
                  </a:moveTo>
                  <a:cubicBezTo>
                    <a:pt x="8019" y="1"/>
                    <a:pt x="7902" y="118"/>
                    <a:pt x="7902" y="259"/>
                  </a:cubicBezTo>
                  <a:lnTo>
                    <a:pt x="7902" y="9754"/>
                  </a:lnTo>
                  <a:lnTo>
                    <a:pt x="517" y="9754"/>
                  </a:lnTo>
                  <a:lnTo>
                    <a:pt x="517" y="8207"/>
                  </a:lnTo>
                  <a:cubicBezTo>
                    <a:pt x="517" y="8066"/>
                    <a:pt x="400" y="7949"/>
                    <a:pt x="259" y="7949"/>
                  </a:cubicBezTo>
                  <a:cubicBezTo>
                    <a:pt x="118" y="7949"/>
                    <a:pt x="1" y="8066"/>
                    <a:pt x="1" y="8207"/>
                  </a:cubicBezTo>
                  <a:lnTo>
                    <a:pt x="1" y="9848"/>
                  </a:lnTo>
                  <a:cubicBezTo>
                    <a:pt x="1" y="10082"/>
                    <a:pt x="212" y="10293"/>
                    <a:pt x="446" y="10293"/>
                  </a:cubicBezTo>
                  <a:lnTo>
                    <a:pt x="8019" y="10293"/>
                  </a:lnTo>
                  <a:cubicBezTo>
                    <a:pt x="8254" y="10293"/>
                    <a:pt x="8465" y="10082"/>
                    <a:pt x="8465" y="9848"/>
                  </a:cubicBezTo>
                  <a:lnTo>
                    <a:pt x="8465" y="259"/>
                  </a:lnTo>
                  <a:cubicBezTo>
                    <a:pt x="8441" y="118"/>
                    <a:pt x="8324" y="1"/>
                    <a:pt x="8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07;p47">
              <a:extLst>
                <a:ext uri="{FF2B5EF4-FFF2-40B4-BE49-F238E27FC236}">
                  <a16:creationId xmlns:a16="http://schemas.microsoft.com/office/drawing/2014/main" id="{3D29A04E-B25B-132E-E64C-3B6991DD12E5}"/>
                </a:ext>
              </a:extLst>
            </p:cNvPr>
            <p:cNvSpPr/>
            <p:nvPr/>
          </p:nvSpPr>
          <p:spPr>
            <a:xfrm>
              <a:off x="3389200" y="2228425"/>
              <a:ext cx="61550" cy="13525"/>
            </a:xfrm>
            <a:custGeom>
              <a:avLst/>
              <a:gdLst/>
              <a:ahLst/>
              <a:cxnLst/>
              <a:rect l="l" t="t" r="r" b="b"/>
              <a:pathLst>
                <a:path w="2462" h="541" extrusionOk="0">
                  <a:moveTo>
                    <a:pt x="258" y="1"/>
                  </a:moveTo>
                  <a:cubicBezTo>
                    <a:pt x="117" y="1"/>
                    <a:pt x="0" y="118"/>
                    <a:pt x="0" y="282"/>
                  </a:cubicBezTo>
                  <a:cubicBezTo>
                    <a:pt x="0" y="423"/>
                    <a:pt x="117" y="540"/>
                    <a:pt x="258" y="540"/>
                  </a:cubicBezTo>
                  <a:lnTo>
                    <a:pt x="2204" y="540"/>
                  </a:lnTo>
                  <a:cubicBezTo>
                    <a:pt x="2345" y="540"/>
                    <a:pt x="2462" y="423"/>
                    <a:pt x="2462" y="282"/>
                  </a:cubicBezTo>
                  <a:cubicBezTo>
                    <a:pt x="2462" y="118"/>
                    <a:pt x="2345" y="1"/>
                    <a:pt x="2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8;p47">
              <a:extLst>
                <a:ext uri="{FF2B5EF4-FFF2-40B4-BE49-F238E27FC236}">
                  <a16:creationId xmlns:a16="http://schemas.microsoft.com/office/drawing/2014/main" id="{1C8E4C9F-17EF-EED4-7DC8-1B4EC05CA69A}"/>
                </a:ext>
              </a:extLst>
            </p:cNvPr>
            <p:cNvSpPr/>
            <p:nvPr/>
          </p:nvSpPr>
          <p:spPr>
            <a:xfrm>
              <a:off x="3366325" y="2272400"/>
              <a:ext cx="105525" cy="13500"/>
            </a:xfrm>
            <a:custGeom>
              <a:avLst/>
              <a:gdLst/>
              <a:ahLst/>
              <a:cxnLst/>
              <a:rect l="l" t="t" r="r" b="b"/>
              <a:pathLst>
                <a:path w="4221" h="540" extrusionOk="0">
                  <a:moveTo>
                    <a:pt x="259" y="0"/>
                  </a:moveTo>
                  <a:cubicBezTo>
                    <a:pt x="118" y="0"/>
                    <a:pt x="1" y="117"/>
                    <a:pt x="1" y="282"/>
                  </a:cubicBezTo>
                  <a:cubicBezTo>
                    <a:pt x="1" y="422"/>
                    <a:pt x="118" y="539"/>
                    <a:pt x="259" y="539"/>
                  </a:cubicBezTo>
                  <a:lnTo>
                    <a:pt x="3963" y="539"/>
                  </a:lnTo>
                  <a:cubicBezTo>
                    <a:pt x="4104" y="539"/>
                    <a:pt x="4221" y="422"/>
                    <a:pt x="4221" y="282"/>
                  </a:cubicBezTo>
                  <a:cubicBezTo>
                    <a:pt x="4221" y="117"/>
                    <a:pt x="4104" y="0"/>
                    <a:pt x="3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9;p47">
              <a:extLst>
                <a:ext uri="{FF2B5EF4-FFF2-40B4-BE49-F238E27FC236}">
                  <a16:creationId xmlns:a16="http://schemas.microsoft.com/office/drawing/2014/main" id="{2135B87A-64B2-65F7-1CAD-8B08E30FAD3D}"/>
                </a:ext>
              </a:extLst>
            </p:cNvPr>
            <p:cNvSpPr/>
            <p:nvPr/>
          </p:nvSpPr>
          <p:spPr>
            <a:xfrm>
              <a:off x="3366325" y="2300525"/>
              <a:ext cx="106700" cy="12925"/>
            </a:xfrm>
            <a:custGeom>
              <a:avLst/>
              <a:gdLst/>
              <a:ahLst/>
              <a:cxnLst/>
              <a:rect l="l" t="t" r="r" b="b"/>
              <a:pathLst>
                <a:path w="4268" h="517" extrusionOk="0">
                  <a:moveTo>
                    <a:pt x="305" y="1"/>
                  </a:moveTo>
                  <a:cubicBezTo>
                    <a:pt x="141" y="1"/>
                    <a:pt x="48" y="118"/>
                    <a:pt x="48" y="258"/>
                  </a:cubicBezTo>
                  <a:cubicBezTo>
                    <a:pt x="1" y="376"/>
                    <a:pt x="118" y="516"/>
                    <a:pt x="305" y="516"/>
                  </a:cubicBezTo>
                  <a:lnTo>
                    <a:pt x="3986" y="516"/>
                  </a:lnTo>
                  <a:cubicBezTo>
                    <a:pt x="4150" y="516"/>
                    <a:pt x="4268" y="399"/>
                    <a:pt x="4268" y="258"/>
                  </a:cubicBezTo>
                  <a:cubicBezTo>
                    <a:pt x="4268" y="118"/>
                    <a:pt x="4150" y="1"/>
                    <a:pt x="3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10;p47">
              <a:extLst>
                <a:ext uri="{FF2B5EF4-FFF2-40B4-BE49-F238E27FC236}">
                  <a16:creationId xmlns:a16="http://schemas.microsoft.com/office/drawing/2014/main" id="{CDC9BB9E-3561-3147-779E-8E085F42BAF8}"/>
                </a:ext>
              </a:extLst>
            </p:cNvPr>
            <p:cNvSpPr/>
            <p:nvPr/>
          </p:nvSpPr>
          <p:spPr>
            <a:xfrm>
              <a:off x="3366325" y="2327475"/>
              <a:ext cx="106700" cy="13525"/>
            </a:xfrm>
            <a:custGeom>
              <a:avLst/>
              <a:gdLst/>
              <a:ahLst/>
              <a:cxnLst/>
              <a:rect l="l" t="t" r="r" b="b"/>
              <a:pathLst>
                <a:path w="4268" h="541" extrusionOk="0">
                  <a:moveTo>
                    <a:pt x="305" y="1"/>
                  </a:moveTo>
                  <a:cubicBezTo>
                    <a:pt x="141" y="1"/>
                    <a:pt x="48" y="118"/>
                    <a:pt x="48" y="259"/>
                  </a:cubicBezTo>
                  <a:cubicBezTo>
                    <a:pt x="1" y="423"/>
                    <a:pt x="118" y="540"/>
                    <a:pt x="305" y="540"/>
                  </a:cubicBezTo>
                  <a:lnTo>
                    <a:pt x="3986" y="540"/>
                  </a:lnTo>
                  <a:cubicBezTo>
                    <a:pt x="4150" y="540"/>
                    <a:pt x="4268" y="423"/>
                    <a:pt x="4268" y="259"/>
                  </a:cubicBezTo>
                  <a:cubicBezTo>
                    <a:pt x="4268" y="118"/>
                    <a:pt x="4150" y="1"/>
                    <a:pt x="3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11;p47">
              <a:extLst>
                <a:ext uri="{FF2B5EF4-FFF2-40B4-BE49-F238E27FC236}">
                  <a16:creationId xmlns:a16="http://schemas.microsoft.com/office/drawing/2014/main" id="{1B743A79-88DC-C74B-FFC9-3E40CB17FECA}"/>
                </a:ext>
              </a:extLst>
            </p:cNvPr>
            <p:cNvSpPr/>
            <p:nvPr/>
          </p:nvSpPr>
          <p:spPr>
            <a:xfrm>
              <a:off x="3366325" y="2355025"/>
              <a:ext cx="106700" cy="13525"/>
            </a:xfrm>
            <a:custGeom>
              <a:avLst/>
              <a:gdLst/>
              <a:ahLst/>
              <a:cxnLst/>
              <a:rect l="l" t="t" r="r" b="b"/>
              <a:pathLst>
                <a:path w="4268" h="541" extrusionOk="0">
                  <a:moveTo>
                    <a:pt x="305" y="1"/>
                  </a:moveTo>
                  <a:cubicBezTo>
                    <a:pt x="141" y="1"/>
                    <a:pt x="48" y="118"/>
                    <a:pt x="48" y="282"/>
                  </a:cubicBezTo>
                  <a:cubicBezTo>
                    <a:pt x="1" y="423"/>
                    <a:pt x="118" y="540"/>
                    <a:pt x="305" y="540"/>
                  </a:cubicBezTo>
                  <a:lnTo>
                    <a:pt x="3986" y="540"/>
                  </a:lnTo>
                  <a:cubicBezTo>
                    <a:pt x="4150" y="540"/>
                    <a:pt x="4268" y="423"/>
                    <a:pt x="4268" y="282"/>
                  </a:cubicBezTo>
                  <a:cubicBezTo>
                    <a:pt x="4268" y="118"/>
                    <a:pt x="4150" y="1"/>
                    <a:pt x="3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12;p47">
              <a:extLst>
                <a:ext uri="{FF2B5EF4-FFF2-40B4-BE49-F238E27FC236}">
                  <a16:creationId xmlns:a16="http://schemas.microsoft.com/office/drawing/2014/main" id="{8A735894-5267-CDC0-2AA3-E867800DFD9F}"/>
                </a:ext>
              </a:extLst>
            </p:cNvPr>
            <p:cNvSpPr/>
            <p:nvPr/>
          </p:nvSpPr>
          <p:spPr>
            <a:xfrm>
              <a:off x="3366325" y="2383175"/>
              <a:ext cx="106700" cy="13500"/>
            </a:xfrm>
            <a:custGeom>
              <a:avLst/>
              <a:gdLst/>
              <a:ahLst/>
              <a:cxnLst/>
              <a:rect l="l" t="t" r="r" b="b"/>
              <a:pathLst>
                <a:path w="4268" h="540" extrusionOk="0">
                  <a:moveTo>
                    <a:pt x="305" y="0"/>
                  </a:moveTo>
                  <a:cubicBezTo>
                    <a:pt x="141" y="0"/>
                    <a:pt x="48" y="118"/>
                    <a:pt x="48" y="258"/>
                  </a:cubicBezTo>
                  <a:cubicBezTo>
                    <a:pt x="1" y="422"/>
                    <a:pt x="118" y="540"/>
                    <a:pt x="305" y="540"/>
                  </a:cubicBezTo>
                  <a:lnTo>
                    <a:pt x="3986" y="540"/>
                  </a:lnTo>
                  <a:cubicBezTo>
                    <a:pt x="4150" y="540"/>
                    <a:pt x="4268" y="422"/>
                    <a:pt x="4268" y="258"/>
                  </a:cubicBezTo>
                  <a:cubicBezTo>
                    <a:pt x="4268" y="118"/>
                    <a:pt x="4150" y="0"/>
                    <a:pt x="3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3;p47">
              <a:extLst>
                <a:ext uri="{FF2B5EF4-FFF2-40B4-BE49-F238E27FC236}">
                  <a16:creationId xmlns:a16="http://schemas.microsoft.com/office/drawing/2014/main" id="{5A17C084-362D-06C2-4322-466E3DE95400}"/>
                </a:ext>
              </a:extLst>
            </p:cNvPr>
            <p:cNvSpPr/>
            <p:nvPr/>
          </p:nvSpPr>
          <p:spPr>
            <a:xfrm>
              <a:off x="3314753" y="2006126"/>
              <a:ext cx="356400" cy="382925"/>
            </a:xfrm>
            <a:custGeom>
              <a:avLst/>
              <a:gdLst/>
              <a:ahLst/>
              <a:cxnLst/>
              <a:rect l="l" t="t" r="r" b="b"/>
              <a:pathLst>
                <a:path w="14256" h="15317" extrusionOk="0">
                  <a:moveTo>
                    <a:pt x="3752" y="968"/>
                  </a:moveTo>
                  <a:lnTo>
                    <a:pt x="4361" y="1390"/>
                  </a:lnTo>
                  <a:cubicBezTo>
                    <a:pt x="4525" y="1508"/>
                    <a:pt x="4643" y="1695"/>
                    <a:pt x="4736" y="1859"/>
                  </a:cubicBezTo>
                  <a:lnTo>
                    <a:pt x="4525" y="2023"/>
                  </a:lnTo>
                  <a:cubicBezTo>
                    <a:pt x="4361" y="2141"/>
                    <a:pt x="4174" y="2187"/>
                    <a:pt x="3986" y="2211"/>
                  </a:cubicBezTo>
                  <a:lnTo>
                    <a:pt x="3423" y="2281"/>
                  </a:lnTo>
                  <a:lnTo>
                    <a:pt x="3916" y="1930"/>
                  </a:lnTo>
                  <a:cubicBezTo>
                    <a:pt x="4010" y="1859"/>
                    <a:pt x="4057" y="1812"/>
                    <a:pt x="4103" y="1695"/>
                  </a:cubicBezTo>
                  <a:cubicBezTo>
                    <a:pt x="4127" y="1601"/>
                    <a:pt x="4103" y="1484"/>
                    <a:pt x="4033" y="1437"/>
                  </a:cubicBezTo>
                  <a:lnTo>
                    <a:pt x="3752" y="968"/>
                  </a:lnTo>
                  <a:close/>
                  <a:moveTo>
                    <a:pt x="5768" y="804"/>
                  </a:moveTo>
                  <a:cubicBezTo>
                    <a:pt x="6542" y="804"/>
                    <a:pt x="7175" y="1461"/>
                    <a:pt x="7198" y="2211"/>
                  </a:cubicBezTo>
                  <a:cubicBezTo>
                    <a:pt x="7198" y="2328"/>
                    <a:pt x="7245" y="2422"/>
                    <a:pt x="7362" y="2492"/>
                  </a:cubicBezTo>
                  <a:cubicBezTo>
                    <a:pt x="7644" y="2563"/>
                    <a:pt x="7925" y="2727"/>
                    <a:pt x="8277" y="2891"/>
                  </a:cubicBezTo>
                  <a:cubicBezTo>
                    <a:pt x="8230" y="2914"/>
                    <a:pt x="8159" y="2914"/>
                    <a:pt x="8113" y="2961"/>
                  </a:cubicBezTo>
                  <a:cubicBezTo>
                    <a:pt x="7948" y="3008"/>
                    <a:pt x="7925" y="3196"/>
                    <a:pt x="7995" y="3313"/>
                  </a:cubicBezTo>
                  <a:cubicBezTo>
                    <a:pt x="8028" y="3411"/>
                    <a:pt x="8129" y="3452"/>
                    <a:pt x="8227" y="3452"/>
                  </a:cubicBezTo>
                  <a:cubicBezTo>
                    <a:pt x="8270" y="3452"/>
                    <a:pt x="8311" y="3444"/>
                    <a:pt x="8347" y="3430"/>
                  </a:cubicBezTo>
                  <a:cubicBezTo>
                    <a:pt x="8441" y="3360"/>
                    <a:pt x="8535" y="3360"/>
                    <a:pt x="8628" y="3360"/>
                  </a:cubicBezTo>
                  <a:lnTo>
                    <a:pt x="13411" y="3735"/>
                  </a:lnTo>
                  <a:cubicBezTo>
                    <a:pt x="12614" y="4087"/>
                    <a:pt x="11207" y="4649"/>
                    <a:pt x="9894" y="4649"/>
                  </a:cubicBezTo>
                  <a:cubicBezTo>
                    <a:pt x="9285" y="4649"/>
                    <a:pt x="8746" y="4555"/>
                    <a:pt x="8347" y="4368"/>
                  </a:cubicBezTo>
                  <a:cubicBezTo>
                    <a:pt x="8253" y="4321"/>
                    <a:pt x="8183" y="4274"/>
                    <a:pt x="8136" y="4180"/>
                  </a:cubicBezTo>
                  <a:cubicBezTo>
                    <a:pt x="8081" y="4112"/>
                    <a:pt x="8003" y="4076"/>
                    <a:pt x="7924" y="4076"/>
                  </a:cubicBezTo>
                  <a:cubicBezTo>
                    <a:pt x="7867" y="4076"/>
                    <a:pt x="7810" y="4094"/>
                    <a:pt x="7761" y="4133"/>
                  </a:cubicBezTo>
                  <a:cubicBezTo>
                    <a:pt x="7644" y="4204"/>
                    <a:pt x="7597" y="4391"/>
                    <a:pt x="7691" y="4509"/>
                  </a:cubicBezTo>
                  <a:cubicBezTo>
                    <a:pt x="7808" y="4649"/>
                    <a:pt x="7925" y="4766"/>
                    <a:pt x="8113" y="4837"/>
                  </a:cubicBezTo>
                  <a:cubicBezTo>
                    <a:pt x="8605" y="5071"/>
                    <a:pt x="9191" y="5188"/>
                    <a:pt x="9894" y="5188"/>
                  </a:cubicBezTo>
                  <a:cubicBezTo>
                    <a:pt x="10082" y="5188"/>
                    <a:pt x="10269" y="5188"/>
                    <a:pt x="10480" y="5142"/>
                  </a:cubicBezTo>
                  <a:lnTo>
                    <a:pt x="10480" y="5142"/>
                  </a:lnTo>
                  <a:cubicBezTo>
                    <a:pt x="10480" y="5212"/>
                    <a:pt x="10457" y="5306"/>
                    <a:pt x="10434" y="5353"/>
                  </a:cubicBezTo>
                  <a:cubicBezTo>
                    <a:pt x="10363" y="5470"/>
                    <a:pt x="10434" y="5587"/>
                    <a:pt x="10504" y="5681"/>
                  </a:cubicBezTo>
                  <a:lnTo>
                    <a:pt x="13622" y="7908"/>
                  </a:lnTo>
                  <a:cubicBezTo>
                    <a:pt x="13669" y="8002"/>
                    <a:pt x="13669" y="8049"/>
                    <a:pt x="13669" y="8072"/>
                  </a:cubicBezTo>
                  <a:cubicBezTo>
                    <a:pt x="13669" y="8119"/>
                    <a:pt x="13646" y="8166"/>
                    <a:pt x="13599" y="8189"/>
                  </a:cubicBezTo>
                  <a:lnTo>
                    <a:pt x="13505" y="8189"/>
                  </a:lnTo>
                  <a:lnTo>
                    <a:pt x="9871" y="6361"/>
                  </a:lnTo>
                  <a:cubicBezTo>
                    <a:pt x="9824" y="6337"/>
                    <a:pt x="9777" y="6326"/>
                    <a:pt x="9733" y="6326"/>
                  </a:cubicBezTo>
                  <a:cubicBezTo>
                    <a:pt x="9689" y="6326"/>
                    <a:pt x="9648" y="6337"/>
                    <a:pt x="9613" y="6361"/>
                  </a:cubicBezTo>
                  <a:cubicBezTo>
                    <a:pt x="9233" y="6596"/>
                    <a:pt x="8777" y="6713"/>
                    <a:pt x="8309" y="6713"/>
                  </a:cubicBezTo>
                  <a:cubicBezTo>
                    <a:pt x="7795" y="6713"/>
                    <a:pt x="7265" y="6572"/>
                    <a:pt x="6800" y="6290"/>
                  </a:cubicBezTo>
                  <a:cubicBezTo>
                    <a:pt x="5815" y="5728"/>
                    <a:pt x="5276" y="4766"/>
                    <a:pt x="5299" y="3805"/>
                  </a:cubicBezTo>
                  <a:cubicBezTo>
                    <a:pt x="5299" y="3688"/>
                    <a:pt x="5229" y="3594"/>
                    <a:pt x="5158" y="3547"/>
                  </a:cubicBezTo>
                  <a:cubicBezTo>
                    <a:pt x="4760" y="3360"/>
                    <a:pt x="4502" y="3032"/>
                    <a:pt x="4385" y="2656"/>
                  </a:cubicBezTo>
                  <a:cubicBezTo>
                    <a:pt x="4572" y="2610"/>
                    <a:pt x="4713" y="2539"/>
                    <a:pt x="4854" y="2445"/>
                  </a:cubicBezTo>
                  <a:lnTo>
                    <a:pt x="5065" y="2305"/>
                  </a:lnTo>
                  <a:cubicBezTo>
                    <a:pt x="5299" y="2164"/>
                    <a:pt x="5346" y="1859"/>
                    <a:pt x="5252" y="1625"/>
                  </a:cubicBezTo>
                  <a:cubicBezTo>
                    <a:pt x="5182" y="1437"/>
                    <a:pt x="5018" y="1250"/>
                    <a:pt x="4877" y="1109"/>
                  </a:cubicBezTo>
                  <a:cubicBezTo>
                    <a:pt x="5135" y="898"/>
                    <a:pt x="5440" y="804"/>
                    <a:pt x="5768" y="804"/>
                  </a:cubicBezTo>
                  <a:close/>
                  <a:moveTo>
                    <a:pt x="3250" y="0"/>
                  </a:moveTo>
                  <a:cubicBezTo>
                    <a:pt x="3154" y="0"/>
                    <a:pt x="3055" y="36"/>
                    <a:pt x="2978" y="101"/>
                  </a:cubicBezTo>
                  <a:cubicBezTo>
                    <a:pt x="2837" y="242"/>
                    <a:pt x="2790" y="453"/>
                    <a:pt x="2908" y="593"/>
                  </a:cubicBezTo>
                  <a:lnTo>
                    <a:pt x="3494" y="1554"/>
                  </a:lnTo>
                  <a:lnTo>
                    <a:pt x="2626" y="2070"/>
                  </a:lnTo>
                  <a:cubicBezTo>
                    <a:pt x="2486" y="2164"/>
                    <a:pt x="2392" y="2352"/>
                    <a:pt x="2439" y="2539"/>
                  </a:cubicBezTo>
                  <a:cubicBezTo>
                    <a:pt x="2509" y="2703"/>
                    <a:pt x="2650" y="2797"/>
                    <a:pt x="2837" y="2797"/>
                  </a:cubicBezTo>
                  <a:lnTo>
                    <a:pt x="2861" y="2797"/>
                  </a:lnTo>
                  <a:lnTo>
                    <a:pt x="3822" y="2727"/>
                  </a:lnTo>
                  <a:cubicBezTo>
                    <a:pt x="3963" y="3219"/>
                    <a:pt x="4291" y="3665"/>
                    <a:pt x="4736" y="3922"/>
                  </a:cubicBezTo>
                  <a:cubicBezTo>
                    <a:pt x="4736" y="4977"/>
                    <a:pt x="5346" y="5986"/>
                    <a:pt x="6354" y="6619"/>
                  </a:cubicBezTo>
                  <a:lnTo>
                    <a:pt x="6331" y="6619"/>
                  </a:lnTo>
                  <a:cubicBezTo>
                    <a:pt x="6284" y="6619"/>
                    <a:pt x="6284" y="6642"/>
                    <a:pt x="6260" y="6642"/>
                  </a:cubicBezTo>
                  <a:lnTo>
                    <a:pt x="423" y="6642"/>
                  </a:lnTo>
                  <a:cubicBezTo>
                    <a:pt x="188" y="6642"/>
                    <a:pt x="0" y="6853"/>
                    <a:pt x="0" y="7088"/>
                  </a:cubicBezTo>
                  <a:lnTo>
                    <a:pt x="0" y="15059"/>
                  </a:lnTo>
                  <a:cubicBezTo>
                    <a:pt x="0" y="15200"/>
                    <a:pt x="118" y="15317"/>
                    <a:pt x="258" y="15317"/>
                  </a:cubicBezTo>
                  <a:cubicBezTo>
                    <a:pt x="399" y="15317"/>
                    <a:pt x="516" y="15200"/>
                    <a:pt x="516" y="15059"/>
                  </a:cubicBezTo>
                  <a:lnTo>
                    <a:pt x="516" y="7205"/>
                  </a:lnTo>
                  <a:lnTo>
                    <a:pt x="7292" y="7205"/>
                  </a:lnTo>
                  <a:cubicBezTo>
                    <a:pt x="7057" y="7369"/>
                    <a:pt x="6940" y="7510"/>
                    <a:pt x="6917" y="7556"/>
                  </a:cubicBezTo>
                  <a:cubicBezTo>
                    <a:pt x="6823" y="7674"/>
                    <a:pt x="6846" y="7838"/>
                    <a:pt x="6964" y="7932"/>
                  </a:cubicBezTo>
                  <a:cubicBezTo>
                    <a:pt x="7011" y="7955"/>
                    <a:pt x="7057" y="7978"/>
                    <a:pt x="7104" y="7978"/>
                  </a:cubicBezTo>
                  <a:cubicBezTo>
                    <a:pt x="7198" y="7978"/>
                    <a:pt x="7292" y="7955"/>
                    <a:pt x="7339" y="7861"/>
                  </a:cubicBezTo>
                  <a:cubicBezTo>
                    <a:pt x="7339" y="7839"/>
                    <a:pt x="7684" y="7432"/>
                    <a:pt x="8317" y="7432"/>
                  </a:cubicBezTo>
                  <a:cubicBezTo>
                    <a:pt x="8365" y="7432"/>
                    <a:pt x="8414" y="7434"/>
                    <a:pt x="8464" y="7439"/>
                  </a:cubicBezTo>
                  <a:cubicBezTo>
                    <a:pt x="8605" y="7439"/>
                    <a:pt x="8746" y="7345"/>
                    <a:pt x="8746" y="7205"/>
                  </a:cubicBezTo>
                  <a:lnTo>
                    <a:pt x="8746" y="7158"/>
                  </a:lnTo>
                  <a:cubicBezTo>
                    <a:pt x="9074" y="7111"/>
                    <a:pt x="9402" y="7017"/>
                    <a:pt x="9683" y="6853"/>
                  </a:cubicBezTo>
                  <a:lnTo>
                    <a:pt x="13177" y="8635"/>
                  </a:lnTo>
                  <a:cubicBezTo>
                    <a:pt x="13270" y="8682"/>
                    <a:pt x="13388" y="8729"/>
                    <a:pt x="13505" y="8729"/>
                  </a:cubicBezTo>
                  <a:cubicBezTo>
                    <a:pt x="13552" y="8729"/>
                    <a:pt x="13622" y="8729"/>
                    <a:pt x="13669" y="8682"/>
                  </a:cubicBezTo>
                  <a:cubicBezTo>
                    <a:pt x="13950" y="8635"/>
                    <a:pt x="14114" y="8424"/>
                    <a:pt x="14185" y="8166"/>
                  </a:cubicBezTo>
                  <a:cubicBezTo>
                    <a:pt x="14255" y="7908"/>
                    <a:pt x="14138" y="7650"/>
                    <a:pt x="13950" y="7486"/>
                  </a:cubicBezTo>
                  <a:lnTo>
                    <a:pt x="10973" y="5376"/>
                  </a:lnTo>
                  <a:cubicBezTo>
                    <a:pt x="11020" y="5306"/>
                    <a:pt x="11020" y="5212"/>
                    <a:pt x="11043" y="5118"/>
                  </a:cubicBezTo>
                  <a:cubicBezTo>
                    <a:pt x="12051" y="4954"/>
                    <a:pt x="13036" y="4555"/>
                    <a:pt x="13739" y="4204"/>
                  </a:cubicBezTo>
                  <a:cubicBezTo>
                    <a:pt x="13927" y="4133"/>
                    <a:pt x="14044" y="3899"/>
                    <a:pt x="14021" y="3665"/>
                  </a:cubicBezTo>
                  <a:cubicBezTo>
                    <a:pt x="13997" y="3430"/>
                    <a:pt x="13786" y="3243"/>
                    <a:pt x="13552" y="3243"/>
                  </a:cubicBezTo>
                  <a:lnTo>
                    <a:pt x="9332" y="2891"/>
                  </a:lnTo>
                  <a:cubicBezTo>
                    <a:pt x="9332" y="2891"/>
                    <a:pt x="9308" y="2891"/>
                    <a:pt x="9308" y="2867"/>
                  </a:cubicBezTo>
                  <a:cubicBezTo>
                    <a:pt x="9191" y="2774"/>
                    <a:pt x="9050" y="2680"/>
                    <a:pt x="8863" y="2586"/>
                  </a:cubicBezTo>
                  <a:cubicBezTo>
                    <a:pt x="8394" y="2328"/>
                    <a:pt x="8019" y="2141"/>
                    <a:pt x="7691" y="2000"/>
                  </a:cubicBezTo>
                  <a:cubicBezTo>
                    <a:pt x="7573" y="1015"/>
                    <a:pt x="6729" y="242"/>
                    <a:pt x="5721" y="242"/>
                  </a:cubicBezTo>
                  <a:cubicBezTo>
                    <a:pt x="5229" y="242"/>
                    <a:pt x="4760" y="429"/>
                    <a:pt x="4408" y="757"/>
                  </a:cubicBezTo>
                  <a:lnTo>
                    <a:pt x="3470" y="77"/>
                  </a:lnTo>
                  <a:cubicBezTo>
                    <a:pt x="3407" y="25"/>
                    <a:pt x="3329" y="0"/>
                    <a:pt x="3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4;p47">
              <a:extLst>
                <a:ext uri="{FF2B5EF4-FFF2-40B4-BE49-F238E27FC236}">
                  <a16:creationId xmlns:a16="http://schemas.microsoft.com/office/drawing/2014/main" id="{1FBB399E-478A-93B4-0896-67B94C318990}"/>
                </a:ext>
              </a:extLst>
            </p:cNvPr>
            <p:cNvSpPr/>
            <p:nvPr/>
          </p:nvSpPr>
          <p:spPr>
            <a:xfrm>
              <a:off x="3454825" y="2049075"/>
              <a:ext cx="16450" cy="15850"/>
            </a:xfrm>
            <a:custGeom>
              <a:avLst/>
              <a:gdLst/>
              <a:ahLst/>
              <a:cxnLst/>
              <a:rect l="l" t="t" r="r" b="b"/>
              <a:pathLst>
                <a:path w="658" h="634" extrusionOk="0">
                  <a:moveTo>
                    <a:pt x="329" y="1"/>
                  </a:moveTo>
                  <a:cubicBezTo>
                    <a:pt x="165" y="1"/>
                    <a:pt x="1" y="141"/>
                    <a:pt x="1" y="329"/>
                  </a:cubicBezTo>
                  <a:cubicBezTo>
                    <a:pt x="1" y="493"/>
                    <a:pt x="165" y="634"/>
                    <a:pt x="329" y="634"/>
                  </a:cubicBezTo>
                  <a:cubicBezTo>
                    <a:pt x="517" y="634"/>
                    <a:pt x="657" y="493"/>
                    <a:pt x="657" y="329"/>
                  </a:cubicBezTo>
                  <a:cubicBezTo>
                    <a:pt x="657" y="141"/>
                    <a:pt x="517"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agen 2">
            <a:extLst>
              <a:ext uri="{FF2B5EF4-FFF2-40B4-BE49-F238E27FC236}">
                <a16:creationId xmlns:a16="http://schemas.microsoft.com/office/drawing/2014/main" id="{F8948991-CF8E-06C2-A41A-1864E38059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82076" y="4809785"/>
            <a:ext cx="958788" cy="273184"/>
          </a:xfrm>
          <a:prstGeom prst="rect">
            <a:avLst/>
          </a:prstGeom>
        </p:spPr>
      </p:pic>
      <p:pic>
        <p:nvPicPr>
          <p:cNvPr id="5" name="Google Shape;968;p64">
            <a:extLst>
              <a:ext uri="{FF2B5EF4-FFF2-40B4-BE49-F238E27FC236}">
                <a16:creationId xmlns:a16="http://schemas.microsoft.com/office/drawing/2014/main" id="{412249C8-D5AA-528B-2B91-1F69082AE3B2}"/>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flipH="1">
            <a:off x="1318093" y="3475078"/>
            <a:ext cx="362128" cy="447878"/>
          </a:xfrm>
          <a:prstGeom prst="rect">
            <a:avLst/>
          </a:prstGeom>
          <a:noFill/>
          <a:ln>
            <a:noFill/>
          </a:ln>
        </p:spPr>
      </p:pic>
      <p:pic>
        <p:nvPicPr>
          <p:cNvPr id="18" name="Google Shape;969;p64">
            <a:extLst>
              <a:ext uri="{FF2B5EF4-FFF2-40B4-BE49-F238E27FC236}">
                <a16:creationId xmlns:a16="http://schemas.microsoft.com/office/drawing/2014/main" id="{E9CC4879-B6D4-3CE2-6BF1-F68C8BD93701}"/>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flipH="1">
            <a:off x="1318090" y="4041968"/>
            <a:ext cx="362129" cy="562298"/>
          </a:xfrm>
          <a:prstGeom prst="rect">
            <a:avLst/>
          </a:prstGeom>
          <a:noFill/>
          <a:ln>
            <a:noFill/>
          </a:ln>
        </p:spPr>
      </p:pic>
    </p:spTree>
    <p:extLst>
      <p:ext uri="{BB962C8B-B14F-4D97-AF65-F5344CB8AC3E}">
        <p14:creationId xmlns:p14="http://schemas.microsoft.com/office/powerpoint/2010/main" val="33463664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txBox="1">
            <a:spLocks noGrp="1"/>
          </p:cNvSpPr>
          <p:nvPr>
            <p:ph type="title"/>
          </p:nvPr>
        </p:nvSpPr>
        <p:spPr>
          <a:xfrm>
            <a:off x="1" y="0"/>
            <a:ext cx="9144000" cy="638313"/>
          </a:xfrm>
          <a:prstGeom prst="rect">
            <a:avLst/>
          </a:prstGeom>
          <a:solidFill>
            <a:schemeClr val="accent1">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4000" dirty="0"/>
              <a:t>Pistas para acoger el texto…</a:t>
            </a:r>
            <a:endParaRPr lang="es-ES" sz="4000" dirty="0"/>
          </a:p>
        </p:txBody>
      </p:sp>
      <p:sp>
        <p:nvSpPr>
          <p:cNvPr id="398" name="Google Shape;398;p41"/>
          <p:cNvSpPr txBox="1">
            <a:spLocks noGrp="1"/>
          </p:cNvSpPr>
          <p:nvPr>
            <p:ph type="subTitle" idx="1"/>
          </p:nvPr>
        </p:nvSpPr>
        <p:spPr>
          <a:xfrm>
            <a:off x="685337" y="834128"/>
            <a:ext cx="7773326" cy="1000736"/>
          </a:xfrm>
          <a:prstGeom prst="rect">
            <a:avLst/>
          </a:prstGeom>
        </p:spPr>
        <p:txBody>
          <a:bodyPr spcFirstLastPara="1" wrap="square" lIns="91425" tIns="91425" rIns="91425" bIns="91425" anchor="ctr" anchorCtr="0">
            <a:noAutofit/>
          </a:bodyPr>
          <a:lstStyle/>
          <a:p>
            <a:pPr marL="0" lvl="0" indent="0" algn="just" rtl="0">
              <a:spcBef>
                <a:spcPts val="0"/>
              </a:spcBef>
              <a:spcAft>
                <a:spcPts val="1200"/>
              </a:spcAft>
              <a:buNone/>
            </a:pPr>
            <a:r>
              <a:rPr lang="es-MX" sz="2000" dirty="0"/>
              <a:t>Observemos algunos detalles del texto. Para ello nos valemos de la división hecha, relacionándola con dos símbolos: vela y hoja de papel.</a:t>
            </a:r>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4088" y="101743"/>
            <a:ext cx="702772" cy="725442"/>
          </a:xfrm>
          <a:prstGeom prst="rect">
            <a:avLst/>
          </a:prstGeom>
        </p:spPr>
      </p:pic>
      <p:pic>
        <p:nvPicPr>
          <p:cNvPr id="2" name="Imagen 1">
            <a:extLst>
              <a:ext uri="{FF2B5EF4-FFF2-40B4-BE49-F238E27FC236}">
                <a16:creationId xmlns:a16="http://schemas.microsoft.com/office/drawing/2014/main" id="{05ECB3CF-4CD4-A1F2-814A-4B2EAEC145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5" name="Imagen 4">
            <a:extLst>
              <a:ext uri="{FF2B5EF4-FFF2-40B4-BE49-F238E27FC236}">
                <a16:creationId xmlns:a16="http://schemas.microsoft.com/office/drawing/2014/main" id="{6DC2A69A-8A9B-A9AF-0D79-1FD35A1AB3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7703" y="4790194"/>
            <a:ext cx="958788" cy="273184"/>
          </a:xfrm>
          <a:prstGeom prst="rect">
            <a:avLst/>
          </a:prstGeom>
        </p:spPr>
      </p:pic>
      <p:sp>
        <p:nvSpPr>
          <p:cNvPr id="6" name="Google Shape;398;p41">
            <a:extLst>
              <a:ext uri="{FF2B5EF4-FFF2-40B4-BE49-F238E27FC236}">
                <a16:creationId xmlns:a16="http://schemas.microsoft.com/office/drawing/2014/main" id="{9147CB7D-5C7E-4A7F-D7B0-492A775F5746}"/>
              </a:ext>
            </a:extLst>
          </p:cNvPr>
          <p:cNvSpPr txBox="1">
            <a:spLocks/>
          </p:cNvSpPr>
          <p:nvPr/>
        </p:nvSpPr>
        <p:spPr>
          <a:xfrm>
            <a:off x="445475" y="1834864"/>
            <a:ext cx="5946448" cy="317908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800"/>
              <a:buFont typeface="Bitter"/>
              <a:buNone/>
              <a:defRPr sz="1700" b="0" i="0" u="none" strike="noStrike" cap="none">
                <a:solidFill>
                  <a:schemeClr val="dk1"/>
                </a:solidFill>
                <a:latin typeface="Bitter"/>
                <a:ea typeface="Bitter"/>
                <a:cs typeface="Bitter"/>
                <a:sym typeface="Bitter"/>
              </a:defRPr>
            </a:lvl1pPr>
            <a:lvl2pPr marL="914400" marR="0" lvl="1" indent="-317500" algn="ctr" rtl="0">
              <a:lnSpc>
                <a:spcPct val="100000"/>
              </a:lnSpc>
              <a:spcBef>
                <a:spcPts val="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2pPr>
            <a:lvl3pPr marL="1371600" marR="0" lvl="2" indent="-317500" algn="ctr" rtl="0">
              <a:lnSpc>
                <a:spcPct val="100000"/>
              </a:lnSpc>
              <a:spcBef>
                <a:spcPts val="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3pPr>
            <a:lvl4pPr marL="1828800" marR="0" lvl="3" indent="-317500" algn="ctr" rtl="0">
              <a:lnSpc>
                <a:spcPct val="100000"/>
              </a:lnSpc>
              <a:spcBef>
                <a:spcPts val="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4pPr>
            <a:lvl5pPr marL="2286000" marR="0" lvl="4" indent="-317500" algn="ctr" rtl="0">
              <a:lnSpc>
                <a:spcPct val="100000"/>
              </a:lnSpc>
              <a:spcBef>
                <a:spcPts val="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5pPr>
            <a:lvl6pPr marL="2743200" marR="0" lvl="5" indent="-317500" algn="ctr" rtl="0">
              <a:lnSpc>
                <a:spcPct val="100000"/>
              </a:lnSpc>
              <a:spcBef>
                <a:spcPts val="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6pPr>
            <a:lvl7pPr marL="3200400" marR="0" lvl="6" indent="-317500" algn="ctr" rtl="0">
              <a:lnSpc>
                <a:spcPct val="100000"/>
              </a:lnSpc>
              <a:spcBef>
                <a:spcPts val="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7pPr>
            <a:lvl8pPr marL="3657600" marR="0" lvl="7" indent="-317500" algn="ctr" rtl="0">
              <a:lnSpc>
                <a:spcPct val="100000"/>
              </a:lnSpc>
              <a:spcBef>
                <a:spcPts val="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8pPr>
            <a:lvl9pPr marL="4114800" marR="0" lvl="8" indent="-317500" algn="ctr" rtl="0">
              <a:lnSpc>
                <a:spcPct val="100000"/>
              </a:lnSpc>
              <a:spcBef>
                <a:spcPts val="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9pPr>
          </a:lstStyle>
          <a:p>
            <a:pPr marL="0" indent="0" algn="l">
              <a:spcAft>
                <a:spcPts val="1200"/>
              </a:spcAft>
            </a:pPr>
            <a:r>
              <a:rPr lang="es-MX" sz="2000" b="1" i="1" dirty="0">
                <a:solidFill>
                  <a:schemeClr val="accent2">
                    <a:lumMod val="75000"/>
                  </a:schemeClr>
                </a:solidFill>
              </a:rPr>
              <a:t>Casa, viento, fuego y lenguas.</a:t>
            </a:r>
            <a:r>
              <a:rPr lang="es-MX" sz="2000" b="1" dirty="0"/>
              <a:t> </a:t>
            </a:r>
            <a:r>
              <a:rPr lang="es-MX" sz="2000" dirty="0"/>
              <a:t>Los discípulos de Jesús se encuentran reunido en una casa, y allí se les manifiesta el Espíritu Santo. Los judíos creían que Dios sólo se revelaba y se encontraba con su pueblo dentro del Templo, y por la mediación únicamente de los sacerdotes. Así que es una sorpresa que ahora Dios se revele en una casa cualquiera, y que los mediadores sean unos seguidores de Jesús que no tenían estatus religioso, ni formación teológica.</a:t>
            </a:r>
            <a:endParaRPr lang="en-US" sz="2000" dirty="0"/>
          </a:p>
        </p:txBody>
      </p:sp>
      <p:pic>
        <p:nvPicPr>
          <p:cNvPr id="8" name="Imagen 7">
            <a:extLst>
              <a:ext uri="{FF2B5EF4-FFF2-40B4-BE49-F238E27FC236}">
                <a16:creationId xmlns:a16="http://schemas.microsoft.com/office/drawing/2014/main" id="{A801759A-38A6-DCB1-14FD-D478D27A6B7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11532" y="2172549"/>
            <a:ext cx="2591928" cy="1946690"/>
          </a:xfrm>
          <a:prstGeom prst="rect">
            <a:avLst/>
          </a:prstGeom>
        </p:spPr>
      </p:pic>
    </p:spTree>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subTitle" idx="1"/>
          </p:nvPr>
        </p:nvSpPr>
        <p:spPr>
          <a:xfrm>
            <a:off x="280077" y="538825"/>
            <a:ext cx="8328681" cy="3994951"/>
          </a:xfrm>
          <a:prstGeom prst="rect">
            <a:avLst/>
          </a:prstGeom>
        </p:spPr>
        <p:txBody>
          <a:bodyPr spcFirstLastPara="1" wrap="square" lIns="91425" tIns="91425" rIns="91425" bIns="91425" anchor="ctr" anchorCtr="0">
            <a:noAutofit/>
          </a:bodyPr>
          <a:lstStyle/>
          <a:p>
            <a:pPr marL="0" lvl="0" indent="0" rtl="0">
              <a:spcBef>
                <a:spcPts val="0"/>
              </a:spcBef>
              <a:buNone/>
            </a:pPr>
            <a:r>
              <a:rPr lang="es-MX" sz="2000" b="1" i="1" dirty="0">
                <a:solidFill>
                  <a:schemeClr val="accent2">
                    <a:lumMod val="75000"/>
                  </a:schemeClr>
                </a:solidFill>
              </a:rPr>
              <a:t>La casa</a:t>
            </a:r>
            <a:r>
              <a:rPr lang="es-MX" sz="2000" dirty="0"/>
              <a:t>, antes que significar un lugar o un edificio, simboliza un ambiente familiar: el Nuevo pueblo de Dios es, primeramente, una familia. Desde la liberación de Egipto, el Espíritu de Dios siempre se había manifestado a su pueblo a través del </a:t>
            </a:r>
            <a:r>
              <a:rPr lang="es-MX" sz="2000" i="1" dirty="0">
                <a:solidFill>
                  <a:schemeClr val="accent2">
                    <a:lumMod val="75000"/>
                  </a:schemeClr>
                </a:solidFill>
              </a:rPr>
              <a:t>viento </a:t>
            </a:r>
            <a:r>
              <a:rPr lang="es-MX" sz="2000" dirty="0"/>
              <a:t>y del </a:t>
            </a:r>
            <a:r>
              <a:rPr lang="es-MX" sz="2000" i="1" dirty="0">
                <a:solidFill>
                  <a:schemeClr val="accent2">
                    <a:lumMod val="75000"/>
                  </a:schemeClr>
                </a:solidFill>
              </a:rPr>
              <a:t>fuego</a:t>
            </a:r>
            <a:r>
              <a:rPr lang="es-MX" sz="2000" dirty="0"/>
              <a:t> </a:t>
            </a:r>
          </a:p>
          <a:p>
            <a:pPr marL="0" lvl="0" indent="0" rtl="0">
              <a:spcBef>
                <a:spcPts val="0"/>
              </a:spcBef>
              <a:buNone/>
            </a:pPr>
            <a:r>
              <a:rPr lang="es-MX" sz="2000" dirty="0"/>
              <a:t>(Ex 3,2.19). En el monte Sinaí Yahvé se revela y le entrega al pueblo su Ley, advirtiéndoles que debían cumplirla como signo de </a:t>
            </a:r>
          </a:p>
          <a:p>
            <a:pPr marL="0" lvl="0" indent="0" rtl="0">
              <a:spcBef>
                <a:spcPts val="0"/>
              </a:spcBef>
              <a:buNone/>
            </a:pPr>
            <a:r>
              <a:rPr lang="es-MX" sz="2000" dirty="0"/>
              <a:t>Pueblo Santo. Eso era lo que los judíos celebraban en</a:t>
            </a:r>
          </a:p>
          <a:p>
            <a:pPr marL="0" lvl="0" indent="0" rtl="0">
              <a:spcBef>
                <a:spcPts val="0"/>
              </a:spcBef>
              <a:buNone/>
            </a:pPr>
            <a:r>
              <a:rPr lang="es-MX" sz="2000" dirty="0"/>
              <a:t>la fiesta de Pentecostés.</a:t>
            </a:r>
          </a:p>
          <a:p>
            <a:pPr marL="0" lvl="0" indent="0" rtl="0">
              <a:spcBef>
                <a:spcPts val="0"/>
              </a:spcBef>
              <a:buNone/>
            </a:pPr>
            <a:endParaRPr lang="es-MX" sz="1000" dirty="0"/>
          </a:p>
          <a:p>
            <a:pPr marL="0" lvl="0" indent="0" rtl="0">
              <a:spcBef>
                <a:spcPts val="0"/>
              </a:spcBef>
              <a:buNone/>
            </a:pPr>
            <a:r>
              <a:rPr lang="es-MX" sz="2000" dirty="0"/>
              <a:t>Ahora sucede un nuevo Pentecostés. Aparecen los </a:t>
            </a:r>
          </a:p>
          <a:p>
            <a:pPr marL="0" lvl="0" indent="0" rtl="0">
              <a:spcBef>
                <a:spcPts val="0"/>
              </a:spcBef>
              <a:buNone/>
            </a:pPr>
            <a:r>
              <a:rPr lang="es-MX" sz="2000" dirty="0"/>
              <a:t>mismos símbolos de casa, viento y fuego, pero se </a:t>
            </a:r>
          </a:p>
          <a:p>
            <a:pPr marL="0" lvl="0" indent="0" rtl="0">
              <a:spcBef>
                <a:spcPts val="0"/>
              </a:spcBef>
              <a:buNone/>
            </a:pPr>
            <a:r>
              <a:rPr lang="es-MX" sz="2000" dirty="0"/>
              <a:t>inaugura un Nuevo Pueblo de Dios, la Iglesia es la </a:t>
            </a:r>
          </a:p>
          <a:p>
            <a:pPr marL="0" lvl="0" indent="0" rtl="0">
              <a:spcBef>
                <a:spcPts val="0"/>
              </a:spcBef>
              <a:buNone/>
            </a:pPr>
            <a:r>
              <a:rPr lang="es-MX" sz="2000" dirty="0"/>
              <a:t>nueva casa, y una Nueva Ley, el amor.</a:t>
            </a:r>
            <a:endParaRPr lang="en-US" sz="2000" dirty="0"/>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590422" y="102812"/>
            <a:ext cx="482592" cy="498159"/>
          </a:xfrm>
          <a:prstGeom prst="rect">
            <a:avLst/>
          </a:prstGeom>
        </p:spPr>
      </p:pic>
      <p:sp>
        <p:nvSpPr>
          <p:cNvPr id="6" name="Google Shape;397;p41">
            <a:extLst>
              <a:ext uri="{FF2B5EF4-FFF2-40B4-BE49-F238E27FC236}">
                <a16:creationId xmlns:a16="http://schemas.microsoft.com/office/drawing/2014/main" id="{A567B945-432F-34D1-0281-0C54E6C51748}"/>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2" name="Imagen 1">
            <a:extLst>
              <a:ext uri="{FF2B5EF4-FFF2-40B4-BE49-F238E27FC236}">
                <a16:creationId xmlns:a16="http://schemas.microsoft.com/office/drawing/2014/main" id="{0294C738-32DE-416A-DA32-5BDADDF82A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5" name="Imagen 4">
            <a:extLst>
              <a:ext uri="{FF2B5EF4-FFF2-40B4-BE49-F238E27FC236}">
                <a16:creationId xmlns:a16="http://schemas.microsoft.com/office/drawing/2014/main" id="{5A2853E6-85C4-9C28-7FBF-4FA8C337BB6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986" y="69710"/>
            <a:ext cx="958788" cy="273184"/>
          </a:xfrm>
          <a:prstGeom prst="rect">
            <a:avLst/>
          </a:prstGeom>
        </p:spPr>
      </p:pic>
      <p:pic>
        <p:nvPicPr>
          <p:cNvPr id="8" name="Imagen 7">
            <a:extLst>
              <a:ext uri="{FF2B5EF4-FFF2-40B4-BE49-F238E27FC236}">
                <a16:creationId xmlns:a16="http://schemas.microsoft.com/office/drawing/2014/main" id="{C78C0B0C-2A40-A439-D67D-2281491AF17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17376" y="2112885"/>
            <a:ext cx="2635569" cy="3030615"/>
          </a:xfrm>
          <a:prstGeom prst="rect">
            <a:avLst/>
          </a:prstGeom>
        </p:spPr>
      </p:pic>
    </p:spTree>
    <p:extLst>
      <p:ext uri="{BB962C8B-B14F-4D97-AF65-F5344CB8AC3E}">
        <p14:creationId xmlns:p14="http://schemas.microsoft.com/office/powerpoint/2010/main" val="29707223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subTitle" idx="1"/>
          </p:nvPr>
        </p:nvSpPr>
        <p:spPr>
          <a:xfrm>
            <a:off x="326874" y="346101"/>
            <a:ext cx="8247420" cy="1180854"/>
          </a:xfrm>
          <a:prstGeom prst="rect">
            <a:avLst/>
          </a:prstGeom>
        </p:spPr>
        <p:txBody>
          <a:bodyPr spcFirstLastPara="1" wrap="square" lIns="91425" tIns="91425" rIns="91425" bIns="91425" anchor="ctr" anchorCtr="0">
            <a:noAutofit/>
          </a:bodyPr>
          <a:lstStyle/>
          <a:p>
            <a:pPr marL="0" lvl="0" indent="0" algn="l" rtl="0">
              <a:lnSpc>
                <a:spcPts val="2200"/>
              </a:lnSpc>
              <a:spcBef>
                <a:spcPts val="0"/>
              </a:spcBef>
              <a:buNone/>
            </a:pPr>
            <a:r>
              <a:rPr lang="es-MX" sz="2000" dirty="0"/>
              <a:t>El </a:t>
            </a:r>
            <a:r>
              <a:rPr lang="es-MX" sz="2000" b="1" i="1" dirty="0">
                <a:solidFill>
                  <a:schemeClr val="accent2">
                    <a:lumMod val="75000"/>
                  </a:schemeClr>
                </a:solidFill>
              </a:rPr>
              <a:t>viento</a:t>
            </a:r>
            <a:r>
              <a:rPr lang="es-MX" sz="2000" dirty="0"/>
              <a:t> significa que Dios mueve, empuja, revuelve, lleva la semilla de un lugar a otro para que dé frutos. El fuego significa que Dios enciende, purifica, calienta el corazón, da seguridad, cercanía y cariño.</a:t>
            </a:r>
            <a:endParaRPr lang="en-US" sz="2000" dirty="0"/>
          </a:p>
        </p:txBody>
      </p:sp>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75062" y="162296"/>
            <a:ext cx="482592" cy="498159"/>
          </a:xfrm>
          <a:prstGeom prst="rect">
            <a:avLst/>
          </a:prstGeom>
        </p:spPr>
      </p:pic>
      <p:sp>
        <p:nvSpPr>
          <p:cNvPr id="9" name="Google Shape;397;p41">
            <a:extLst>
              <a:ext uri="{FF2B5EF4-FFF2-40B4-BE49-F238E27FC236}">
                <a16:creationId xmlns:a16="http://schemas.microsoft.com/office/drawing/2014/main" id="{B7570AE3-EEDA-B05A-D937-7D531ACE40EB}"/>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2" name="Imagen 1">
            <a:extLst>
              <a:ext uri="{FF2B5EF4-FFF2-40B4-BE49-F238E27FC236}">
                <a16:creationId xmlns:a16="http://schemas.microsoft.com/office/drawing/2014/main" id="{C9A9472D-8983-9D57-5AE9-1E9EA43EE4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5" name="Imagen 4">
            <a:extLst>
              <a:ext uri="{FF2B5EF4-FFF2-40B4-BE49-F238E27FC236}">
                <a16:creationId xmlns:a16="http://schemas.microsoft.com/office/drawing/2014/main" id="{07647E46-A06C-FC73-895B-01E0705D8F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346" y="37255"/>
            <a:ext cx="958788" cy="273184"/>
          </a:xfrm>
          <a:prstGeom prst="rect">
            <a:avLst/>
          </a:prstGeom>
        </p:spPr>
      </p:pic>
      <p:pic>
        <p:nvPicPr>
          <p:cNvPr id="10" name="Imagen 9">
            <a:extLst>
              <a:ext uri="{FF2B5EF4-FFF2-40B4-BE49-F238E27FC236}">
                <a16:creationId xmlns:a16="http://schemas.microsoft.com/office/drawing/2014/main" id="{72D697F1-2883-6EC2-37C1-6B8D9FEB04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74762" y="1207939"/>
            <a:ext cx="3171816" cy="2292166"/>
          </a:xfrm>
          <a:prstGeom prst="rect">
            <a:avLst/>
          </a:prstGeom>
        </p:spPr>
      </p:pic>
      <p:sp>
        <p:nvSpPr>
          <p:cNvPr id="11" name="Google Shape;398;p41">
            <a:extLst>
              <a:ext uri="{FF2B5EF4-FFF2-40B4-BE49-F238E27FC236}">
                <a16:creationId xmlns:a16="http://schemas.microsoft.com/office/drawing/2014/main" id="{5F5FB4F7-B995-49CF-FEF8-D54CF473F454}"/>
              </a:ext>
            </a:extLst>
          </p:cNvPr>
          <p:cNvSpPr txBox="1">
            <a:spLocks/>
          </p:cNvSpPr>
          <p:nvPr/>
        </p:nvSpPr>
        <p:spPr>
          <a:xfrm>
            <a:off x="326874" y="1556285"/>
            <a:ext cx="5505755" cy="208703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800"/>
              <a:buFont typeface="Bitter"/>
              <a:buNone/>
              <a:defRPr sz="1700" b="0" i="0" u="none" strike="noStrike" cap="none">
                <a:solidFill>
                  <a:schemeClr val="dk1"/>
                </a:solidFill>
                <a:latin typeface="Bitter"/>
                <a:ea typeface="Bitter"/>
                <a:cs typeface="Bitter"/>
                <a:sym typeface="Bitter"/>
              </a:defRPr>
            </a:lvl1pPr>
            <a:lvl2pPr marL="914400" marR="0" lvl="1" indent="-317500" algn="r" rtl="0">
              <a:lnSpc>
                <a:spcPct val="100000"/>
              </a:lnSpc>
              <a:spcBef>
                <a:spcPts val="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2pPr>
            <a:lvl3pPr marL="1371600" marR="0" lvl="2" indent="-317500" algn="r" rtl="0">
              <a:lnSpc>
                <a:spcPct val="100000"/>
              </a:lnSpc>
              <a:spcBef>
                <a:spcPts val="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3pPr>
            <a:lvl4pPr marL="1828800" marR="0" lvl="3" indent="-317500" algn="r" rtl="0">
              <a:lnSpc>
                <a:spcPct val="100000"/>
              </a:lnSpc>
              <a:spcBef>
                <a:spcPts val="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4pPr>
            <a:lvl5pPr marL="2286000" marR="0" lvl="4" indent="-317500" algn="r" rtl="0">
              <a:lnSpc>
                <a:spcPct val="100000"/>
              </a:lnSpc>
              <a:spcBef>
                <a:spcPts val="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5pPr>
            <a:lvl6pPr marL="2743200" marR="0" lvl="5" indent="-317500" algn="r" rtl="0">
              <a:lnSpc>
                <a:spcPct val="100000"/>
              </a:lnSpc>
              <a:spcBef>
                <a:spcPts val="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6pPr>
            <a:lvl7pPr marL="3200400" marR="0" lvl="6" indent="-317500" algn="r" rtl="0">
              <a:lnSpc>
                <a:spcPct val="100000"/>
              </a:lnSpc>
              <a:spcBef>
                <a:spcPts val="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7pPr>
            <a:lvl8pPr marL="3657600" marR="0" lvl="7" indent="-317500" algn="r" rtl="0">
              <a:lnSpc>
                <a:spcPct val="100000"/>
              </a:lnSpc>
              <a:spcBef>
                <a:spcPts val="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8pPr>
            <a:lvl9pPr marL="4114800" marR="0" lvl="8" indent="-317500" algn="r" rtl="0">
              <a:lnSpc>
                <a:spcPct val="100000"/>
              </a:lnSpc>
              <a:spcBef>
                <a:spcPts val="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9pPr>
          </a:lstStyle>
          <a:p>
            <a:pPr marL="0" indent="0" algn="l">
              <a:lnSpc>
                <a:spcPts val="2200"/>
              </a:lnSpc>
              <a:spcAft>
                <a:spcPts val="1200"/>
              </a:spcAft>
            </a:pPr>
            <a:r>
              <a:rPr lang="es-MX" sz="2000" dirty="0"/>
              <a:t>El </a:t>
            </a:r>
            <a:r>
              <a:rPr lang="es-MX" sz="2000" b="1" i="1" dirty="0">
                <a:solidFill>
                  <a:schemeClr val="accent2">
                    <a:lumMod val="75000"/>
                  </a:schemeClr>
                </a:solidFill>
              </a:rPr>
              <a:t>fuego</a:t>
            </a:r>
            <a:r>
              <a:rPr lang="es-MX" sz="2000" dirty="0"/>
              <a:t>, en forma de lenguas, se reparte entre los asistentes que entienden el mensaje, pese a ser de diversas nacionalidades y culturas. Estas lenguas de fuego simbolizan la misión que tiene la Iglesia: anunciar el Evangelio a todos los pueblos y culturas.</a:t>
            </a:r>
            <a:endParaRPr lang="en-US" sz="2000" dirty="0"/>
          </a:p>
        </p:txBody>
      </p:sp>
      <p:sp>
        <p:nvSpPr>
          <p:cNvPr id="13" name="Google Shape;398;p41">
            <a:extLst>
              <a:ext uri="{FF2B5EF4-FFF2-40B4-BE49-F238E27FC236}">
                <a16:creationId xmlns:a16="http://schemas.microsoft.com/office/drawing/2014/main" id="{B63083DF-13BD-8E8C-585B-293808D11332}"/>
              </a:ext>
            </a:extLst>
          </p:cNvPr>
          <p:cNvSpPr txBox="1">
            <a:spLocks/>
          </p:cNvSpPr>
          <p:nvPr/>
        </p:nvSpPr>
        <p:spPr>
          <a:xfrm>
            <a:off x="326874" y="3615517"/>
            <a:ext cx="8176398" cy="14303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800"/>
              <a:buFont typeface="Bitter"/>
              <a:buNone/>
              <a:defRPr sz="1700" b="0" i="0" u="none" strike="noStrike" cap="none">
                <a:solidFill>
                  <a:schemeClr val="dk1"/>
                </a:solidFill>
                <a:latin typeface="Bitter"/>
                <a:ea typeface="Bitter"/>
                <a:cs typeface="Bitter"/>
                <a:sym typeface="Bitter"/>
              </a:defRPr>
            </a:lvl1pPr>
            <a:lvl2pPr marL="914400" marR="0" lvl="1" indent="-317500" algn="r" rtl="0">
              <a:lnSpc>
                <a:spcPct val="100000"/>
              </a:lnSpc>
              <a:spcBef>
                <a:spcPts val="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2pPr>
            <a:lvl3pPr marL="1371600" marR="0" lvl="2" indent="-317500" algn="r" rtl="0">
              <a:lnSpc>
                <a:spcPct val="100000"/>
              </a:lnSpc>
              <a:spcBef>
                <a:spcPts val="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3pPr>
            <a:lvl4pPr marL="1828800" marR="0" lvl="3" indent="-317500" algn="r" rtl="0">
              <a:lnSpc>
                <a:spcPct val="100000"/>
              </a:lnSpc>
              <a:spcBef>
                <a:spcPts val="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4pPr>
            <a:lvl5pPr marL="2286000" marR="0" lvl="4" indent="-317500" algn="r" rtl="0">
              <a:lnSpc>
                <a:spcPct val="100000"/>
              </a:lnSpc>
              <a:spcBef>
                <a:spcPts val="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5pPr>
            <a:lvl6pPr marL="2743200" marR="0" lvl="5" indent="-317500" algn="r" rtl="0">
              <a:lnSpc>
                <a:spcPct val="100000"/>
              </a:lnSpc>
              <a:spcBef>
                <a:spcPts val="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6pPr>
            <a:lvl7pPr marL="3200400" marR="0" lvl="6" indent="-317500" algn="r" rtl="0">
              <a:lnSpc>
                <a:spcPct val="100000"/>
              </a:lnSpc>
              <a:spcBef>
                <a:spcPts val="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7pPr>
            <a:lvl8pPr marL="3657600" marR="0" lvl="7" indent="-317500" algn="r" rtl="0">
              <a:lnSpc>
                <a:spcPct val="100000"/>
              </a:lnSpc>
              <a:spcBef>
                <a:spcPts val="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8pPr>
            <a:lvl9pPr marL="4114800" marR="0" lvl="8" indent="-317500" algn="r" rtl="0">
              <a:lnSpc>
                <a:spcPct val="100000"/>
              </a:lnSpc>
              <a:spcBef>
                <a:spcPts val="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9pPr>
          </a:lstStyle>
          <a:p>
            <a:pPr marL="0" indent="0" algn="l">
              <a:lnSpc>
                <a:spcPts val="2200"/>
              </a:lnSpc>
              <a:spcAft>
                <a:spcPts val="1200"/>
              </a:spcAft>
            </a:pPr>
            <a:r>
              <a:rPr lang="es-MX" sz="2000" dirty="0"/>
              <a:t>En Babel Dios multiplicó los idiomas (Gen 11,1-9) para desbaratar el proyecto de una torre, que era pura vanidad y egoísmo. Jesús presenta su proyecto como una “nueva torre”, el Reino de Dios, y encomienda a sus discípulos unir a todos los pueblos con un mismo lenguaje, el del amor de Dios.</a:t>
            </a:r>
            <a:endParaRPr lang="en-US" sz="2000" dirty="0"/>
          </a:p>
        </p:txBody>
      </p:sp>
    </p:spTree>
    <p:extLst>
      <p:ext uri="{BB962C8B-B14F-4D97-AF65-F5344CB8AC3E}">
        <p14:creationId xmlns:p14="http://schemas.microsoft.com/office/powerpoint/2010/main" val="4269896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75062" y="162296"/>
            <a:ext cx="482592" cy="498159"/>
          </a:xfrm>
          <a:prstGeom prst="rect">
            <a:avLst/>
          </a:prstGeom>
        </p:spPr>
      </p:pic>
      <p:sp>
        <p:nvSpPr>
          <p:cNvPr id="9" name="Google Shape;397;p41">
            <a:extLst>
              <a:ext uri="{FF2B5EF4-FFF2-40B4-BE49-F238E27FC236}">
                <a16:creationId xmlns:a16="http://schemas.microsoft.com/office/drawing/2014/main" id="{B7570AE3-EEDA-B05A-D937-7D531ACE40EB}"/>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2" name="Imagen 1">
            <a:extLst>
              <a:ext uri="{FF2B5EF4-FFF2-40B4-BE49-F238E27FC236}">
                <a16:creationId xmlns:a16="http://schemas.microsoft.com/office/drawing/2014/main" id="{C9A9472D-8983-9D57-5AE9-1E9EA43EE4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5" name="Imagen 4">
            <a:extLst>
              <a:ext uri="{FF2B5EF4-FFF2-40B4-BE49-F238E27FC236}">
                <a16:creationId xmlns:a16="http://schemas.microsoft.com/office/drawing/2014/main" id="{07647E46-A06C-FC73-895B-01E0705D8F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346" y="37255"/>
            <a:ext cx="958788" cy="273184"/>
          </a:xfrm>
          <a:prstGeom prst="rect">
            <a:avLst/>
          </a:prstGeom>
        </p:spPr>
      </p:pic>
      <p:pic>
        <p:nvPicPr>
          <p:cNvPr id="6" name="Imagen 5">
            <a:extLst>
              <a:ext uri="{FF2B5EF4-FFF2-40B4-BE49-F238E27FC236}">
                <a16:creationId xmlns:a16="http://schemas.microsoft.com/office/drawing/2014/main" id="{FD2FCFC2-A7A5-9122-323A-DE732203F4C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20826" y="2864304"/>
            <a:ext cx="2283540" cy="2279196"/>
          </a:xfrm>
          <a:prstGeom prst="rect">
            <a:avLst/>
          </a:prstGeom>
        </p:spPr>
      </p:pic>
      <p:sp>
        <p:nvSpPr>
          <p:cNvPr id="398" name="Google Shape;398;p41"/>
          <p:cNvSpPr txBox="1">
            <a:spLocks noGrp="1"/>
          </p:cNvSpPr>
          <p:nvPr>
            <p:ph type="subTitle" idx="1"/>
          </p:nvPr>
        </p:nvSpPr>
        <p:spPr>
          <a:xfrm>
            <a:off x="233457" y="443180"/>
            <a:ext cx="8245820" cy="4397158"/>
          </a:xfrm>
          <a:prstGeom prst="rect">
            <a:avLst/>
          </a:prstGeom>
        </p:spPr>
        <p:txBody>
          <a:bodyPr spcFirstLastPara="1" wrap="square" lIns="91425" tIns="91425" rIns="91425" bIns="91425" anchor="ctr" anchorCtr="0">
            <a:noAutofit/>
          </a:bodyPr>
          <a:lstStyle/>
          <a:p>
            <a:pPr marL="0" lvl="0" indent="0" algn="l" rtl="0">
              <a:lnSpc>
                <a:spcPts val="2200"/>
              </a:lnSpc>
              <a:spcBef>
                <a:spcPts val="0"/>
              </a:spcBef>
              <a:buNone/>
            </a:pPr>
            <a:r>
              <a:rPr lang="es-MX" sz="2000" b="1" i="1" dirty="0">
                <a:solidFill>
                  <a:schemeClr val="accent2">
                    <a:lumMod val="75000"/>
                  </a:schemeClr>
                </a:solidFill>
              </a:rPr>
              <a:t>Ante la confusión, explicar desde las Escrituras. </a:t>
            </a:r>
            <a:r>
              <a:rPr lang="es-MX" sz="2000" dirty="0"/>
              <a:t>Al oírlos hablar de la grandeza de Dios, algunos quedaban desconcertados: “¿qué es esto?”. Cuando Jesús hablaba, la gente también decía. “¿quién es este… de dónde viene su autoridad? Los apóstoles, que hablan con la fuerza del Espíritu Santo, son catalogados de “borrachos”.</a:t>
            </a:r>
          </a:p>
          <a:p>
            <a:pPr marL="0" lvl="0" indent="0" algn="l" rtl="0">
              <a:lnSpc>
                <a:spcPts val="2200"/>
              </a:lnSpc>
              <a:spcBef>
                <a:spcPts val="0"/>
              </a:spcBef>
              <a:buNone/>
            </a:pPr>
            <a:r>
              <a:rPr lang="es-MX" sz="2000" dirty="0"/>
              <a:t>Pedro usa el sentido común (¡no están borrachos, apenas son las nueve de la mañana!) y recurre a las Escrituras para interpretar el Pentecostés que están viviendo, fruto de la resurrección de Jesús. Al final, concluye con palabras del profeta Joel: “Derramaré mi Espíritu sobre toda persona” (</a:t>
            </a:r>
            <a:r>
              <a:rPr lang="es-MX" sz="2000" dirty="0" err="1"/>
              <a:t>Hch</a:t>
            </a:r>
            <a:r>
              <a:rPr lang="es-MX" sz="2000" dirty="0"/>
              <a:t> 2,17). Pedro interpreta el </a:t>
            </a:r>
          </a:p>
          <a:p>
            <a:pPr marL="0" lvl="0" indent="0" algn="l" rtl="0">
              <a:lnSpc>
                <a:spcPts val="2200"/>
              </a:lnSpc>
              <a:spcBef>
                <a:spcPts val="0"/>
              </a:spcBef>
              <a:buNone/>
            </a:pPr>
            <a:r>
              <a:rPr lang="es-MX" sz="2000" dirty="0"/>
              <a:t>acontecimiento de Jesús, “a quien las autoridades lo </a:t>
            </a:r>
          </a:p>
          <a:p>
            <a:pPr marL="0" lvl="0" indent="0" algn="l" rtl="0">
              <a:lnSpc>
                <a:spcPts val="2200"/>
              </a:lnSpc>
              <a:spcBef>
                <a:spcPts val="0"/>
              </a:spcBef>
              <a:buNone/>
            </a:pPr>
            <a:r>
              <a:rPr lang="es-MX" sz="2000" dirty="0"/>
              <a:t>crucificaron, pero Dios lo ha resucitado”. Jesús es la Buena </a:t>
            </a:r>
          </a:p>
          <a:p>
            <a:pPr marL="0" lvl="0" indent="0" algn="l" rtl="0">
              <a:lnSpc>
                <a:spcPts val="2200"/>
              </a:lnSpc>
              <a:spcBef>
                <a:spcPts val="0"/>
              </a:spcBef>
              <a:buNone/>
            </a:pPr>
            <a:r>
              <a:rPr lang="es-MX" sz="2000" dirty="0"/>
              <a:t>Noticia que vence a la muerte y oferta Nueva Vida. Pedro, </a:t>
            </a:r>
          </a:p>
          <a:p>
            <a:pPr marL="0" lvl="0" indent="0" algn="l" rtl="0">
              <a:lnSpc>
                <a:spcPts val="2200"/>
              </a:lnSpc>
              <a:spcBef>
                <a:spcPts val="0"/>
              </a:spcBef>
              <a:buNone/>
            </a:pPr>
            <a:r>
              <a:rPr lang="es-MX" sz="2000" dirty="0"/>
              <a:t>una vez más, se vale de las Escrituras y cita el </a:t>
            </a:r>
          </a:p>
          <a:p>
            <a:pPr marL="0" lvl="0" indent="0" algn="l" rtl="0">
              <a:lnSpc>
                <a:spcPts val="2200"/>
              </a:lnSpc>
              <a:spcBef>
                <a:spcPts val="0"/>
              </a:spcBef>
              <a:buNone/>
            </a:pPr>
            <a:r>
              <a:rPr lang="es-MX" sz="2000" dirty="0"/>
              <a:t>Salmo 16 para rescatar la imagen del Dios de la Vida, </a:t>
            </a:r>
          </a:p>
          <a:p>
            <a:pPr marL="0" lvl="0" indent="0" algn="l" rtl="0">
              <a:lnSpc>
                <a:spcPts val="2200"/>
              </a:lnSpc>
              <a:spcBef>
                <a:spcPts val="0"/>
              </a:spcBef>
              <a:buNone/>
            </a:pPr>
            <a:r>
              <a:rPr lang="es-MX" sz="2000" dirty="0"/>
              <a:t>Padre de Jesucristo.</a:t>
            </a:r>
            <a:endParaRPr lang="en-US" sz="2000" dirty="0"/>
          </a:p>
        </p:txBody>
      </p:sp>
    </p:spTree>
    <p:extLst>
      <p:ext uri="{BB962C8B-B14F-4D97-AF65-F5344CB8AC3E}">
        <p14:creationId xmlns:p14="http://schemas.microsoft.com/office/powerpoint/2010/main" val="8567787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575062" y="162296"/>
            <a:ext cx="482592" cy="498159"/>
          </a:xfrm>
          <a:prstGeom prst="rect">
            <a:avLst/>
          </a:prstGeom>
        </p:spPr>
      </p:pic>
      <p:sp>
        <p:nvSpPr>
          <p:cNvPr id="9" name="Google Shape;397;p41">
            <a:extLst>
              <a:ext uri="{FF2B5EF4-FFF2-40B4-BE49-F238E27FC236}">
                <a16:creationId xmlns:a16="http://schemas.microsoft.com/office/drawing/2014/main" id="{B7570AE3-EEDA-B05A-D937-7D531ACE40EB}"/>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2" name="Imagen 1">
            <a:extLst>
              <a:ext uri="{FF2B5EF4-FFF2-40B4-BE49-F238E27FC236}">
                <a16:creationId xmlns:a16="http://schemas.microsoft.com/office/drawing/2014/main" id="{C9A9472D-8983-9D57-5AE9-1E9EA43EE4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5" name="Imagen 4">
            <a:extLst>
              <a:ext uri="{FF2B5EF4-FFF2-40B4-BE49-F238E27FC236}">
                <a16:creationId xmlns:a16="http://schemas.microsoft.com/office/drawing/2014/main" id="{07647E46-A06C-FC73-895B-01E0705D8F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346" y="37255"/>
            <a:ext cx="958788" cy="273184"/>
          </a:xfrm>
          <a:prstGeom prst="rect">
            <a:avLst/>
          </a:prstGeom>
        </p:spPr>
      </p:pic>
      <p:sp>
        <p:nvSpPr>
          <p:cNvPr id="398" name="Google Shape;398;p41"/>
          <p:cNvSpPr txBox="1">
            <a:spLocks noGrp="1"/>
          </p:cNvSpPr>
          <p:nvPr>
            <p:ph type="subTitle" idx="1"/>
          </p:nvPr>
        </p:nvSpPr>
        <p:spPr>
          <a:xfrm>
            <a:off x="457643" y="355415"/>
            <a:ext cx="8272369" cy="4397158"/>
          </a:xfrm>
          <a:prstGeom prst="rect">
            <a:avLst/>
          </a:prstGeom>
        </p:spPr>
        <p:txBody>
          <a:bodyPr spcFirstLastPara="1" wrap="square" lIns="91425" tIns="91425" rIns="91425" bIns="91425" anchor="ctr" anchorCtr="0">
            <a:noAutofit/>
          </a:bodyPr>
          <a:lstStyle/>
          <a:p>
            <a:pPr marL="0" lvl="0" indent="0" algn="l" rtl="0">
              <a:lnSpc>
                <a:spcPts val="2500"/>
              </a:lnSpc>
              <a:spcBef>
                <a:spcPts val="0"/>
              </a:spcBef>
              <a:buNone/>
            </a:pPr>
            <a:r>
              <a:rPr lang="es-EC" sz="2400" b="1" i="1" dirty="0">
                <a:solidFill>
                  <a:schemeClr val="accent2">
                    <a:lumMod val="75000"/>
                  </a:schemeClr>
                </a:solidFill>
              </a:rPr>
              <a:t>La conversión de muchos. </a:t>
            </a:r>
            <a:r>
              <a:rPr lang="es-MX" sz="2400" dirty="0"/>
              <a:t>Muchos, luego de la explicación de los hechos y de entender la interpretación de Pedro, se sintieron tocados, y se cuestionaron: ¿qué debemos hacer? Pedro los orienta: “conviértanse y bautícense”. </a:t>
            </a:r>
          </a:p>
          <a:p>
            <a:pPr marL="0" lvl="0" indent="0" algn="l" rtl="0">
              <a:lnSpc>
                <a:spcPts val="2500"/>
              </a:lnSpc>
              <a:spcBef>
                <a:spcPts val="0"/>
              </a:spcBef>
              <a:buNone/>
            </a:pPr>
            <a:r>
              <a:rPr lang="es-MX" sz="2400" dirty="0"/>
              <a:t>La conversión es una decisión </a:t>
            </a:r>
          </a:p>
          <a:p>
            <a:pPr marL="0" lvl="0" indent="0" algn="l" rtl="0">
              <a:lnSpc>
                <a:spcPts val="2500"/>
              </a:lnSpc>
              <a:spcBef>
                <a:spcPts val="0"/>
              </a:spcBef>
              <a:buNone/>
            </a:pPr>
            <a:r>
              <a:rPr lang="es-MX" sz="2400" dirty="0"/>
              <a:t>personal, y el bautismo es el </a:t>
            </a:r>
          </a:p>
          <a:p>
            <a:pPr marL="0" lvl="0" indent="0" algn="l" rtl="0">
              <a:lnSpc>
                <a:spcPts val="2500"/>
              </a:lnSpc>
              <a:spcBef>
                <a:spcPts val="0"/>
              </a:spcBef>
              <a:buNone/>
            </a:pPr>
            <a:r>
              <a:rPr lang="es-MX" sz="2400" dirty="0"/>
              <a:t>signo de acogida de una nueva </a:t>
            </a:r>
          </a:p>
          <a:p>
            <a:pPr marL="0" lvl="0" indent="0" algn="l" rtl="0">
              <a:lnSpc>
                <a:spcPts val="2500"/>
              </a:lnSpc>
              <a:spcBef>
                <a:spcPts val="0"/>
              </a:spcBef>
              <a:buNone/>
            </a:pPr>
            <a:r>
              <a:rPr lang="es-MX" sz="2400" dirty="0"/>
              <a:t>vida, que se realiza en la </a:t>
            </a:r>
          </a:p>
          <a:p>
            <a:pPr marL="0" lvl="0" indent="0" algn="l" rtl="0">
              <a:lnSpc>
                <a:spcPts val="2500"/>
              </a:lnSpc>
              <a:spcBef>
                <a:spcPts val="0"/>
              </a:spcBef>
              <a:buNone/>
            </a:pPr>
            <a:r>
              <a:rPr lang="es-MX" sz="2400" dirty="0"/>
              <a:t>comunidad, que acoge y </a:t>
            </a:r>
          </a:p>
          <a:p>
            <a:pPr marL="0" lvl="0" indent="0" algn="l" rtl="0">
              <a:lnSpc>
                <a:spcPts val="2500"/>
              </a:lnSpc>
              <a:spcBef>
                <a:spcPts val="0"/>
              </a:spcBef>
              <a:buNone/>
            </a:pPr>
            <a:r>
              <a:rPr lang="es-MX" sz="2400" dirty="0"/>
              <a:t>acompaña al bautizado. </a:t>
            </a:r>
          </a:p>
          <a:p>
            <a:pPr marL="0" lvl="0" indent="0" algn="l" rtl="0">
              <a:lnSpc>
                <a:spcPts val="2500"/>
              </a:lnSpc>
              <a:spcBef>
                <a:spcPts val="0"/>
              </a:spcBef>
              <a:buNone/>
            </a:pPr>
            <a:r>
              <a:rPr lang="es-MX" sz="2400" dirty="0"/>
              <a:t>¡Empieza la vida de la Iglesia! </a:t>
            </a:r>
            <a:endParaRPr lang="en-US" sz="2400" dirty="0"/>
          </a:p>
        </p:txBody>
      </p:sp>
      <p:pic>
        <p:nvPicPr>
          <p:cNvPr id="7" name="Imagen 6">
            <a:extLst>
              <a:ext uri="{FF2B5EF4-FFF2-40B4-BE49-F238E27FC236}">
                <a16:creationId xmlns:a16="http://schemas.microsoft.com/office/drawing/2014/main" id="{AC1432A6-33E7-93D2-096D-C03ED6BC06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55254" y="1873189"/>
            <a:ext cx="3783992" cy="2778711"/>
          </a:xfrm>
          <a:prstGeom prst="rect">
            <a:avLst/>
          </a:prstGeom>
        </p:spPr>
      </p:pic>
    </p:spTree>
    <p:extLst>
      <p:ext uri="{BB962C8B-B14F-4D97-AF65-F5344CB8AC3E}">
        <p14:creationId xmlns:p14="http://schemas.microsoft.com/office/powerpoint/2010/main" val="34297434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txBox="1">
            <a:spLocks noGrp="1"/>
          </p:cNvSpPr>
          <p:nvPr>
            <p:ph type="title"/>
          </p:nvPr>
        </p:nvSpPr>
        <p:spPr>
          <a:xfrm>
            <a:off x="0" y="105985"/>
            <a:ext cx="9143999" cy="572700"/>
          </a:xfrm>
          <a:prstGeom prst="rect">
            <a:avLst/>
          </a:prstGeom>
          <a:solidFill>
            <a:schemeClr val="accent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3200" dirty="0"/>
              <a:t>Claves para comprender Hechos 2,1-41</a:t>
            </a:r>
            <a:endParaRPr lang="es-ES" sz="3200" dirty="0"/>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8457595" y="921400"/>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 y="40691"/>
            <a:ext cx="703289" cy="703289"/>
          </a:xfrm>
          <a:prstGeom prst="rect">
            <a:avLst/>
          </a:prstGeom>
        </p:spPr>
      </p:pic>
      <p:sp>
        <p:nvSpPr>
          <p:cNvPr id="6" name="Google Shape;397;p41">
            <a:extLst>
              <a:ext uri="{FF2B5EF4-FFF2-40B4-BE49-F238E27FC236}">
                <a16:creationId xmlns:a16="http://schemas.microsoft.com/office/drawing/2014/main" id="{00FC71EF-0E40-FE93-411E-BECCD01C2BB8}"/>
              </a:ext>
            </a:extLst>
          </p:cNvPr>
          <p:cNvSpPr txBox="1">
            <a:spLocks/>
          </p:cNvSpPr>
          <p:nvPr/>
        </p:nvSpPr>
        <p:spPr>
          <a:xfrm>
            <a:off x="532657" y="900339"/>
            <a:ext cx="7750206"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800" dirty="0">
                <a:solidFill>
                  <a:schemeClr val="accent1"/>
                </a:solidFill>
              </a:rPr>
              <a:t>Disposición para recibir el Espíritu.</a:t>
            </a:r>
            <a:endParaRPr lang="es-ES" sz="2800" dirty="0">
              <a:solidFill>
                <a:schemeClr val="accent1"/>
              </a:solidFill>
            </a:endParaRPr>
          </a:p>
        </p:txBody>
      </p:sp>
      <p:pic>
        <p:nvPicPr>
          <p:cNvPr id="7" name="Google Shape;968;p64">
            <a:extLst>
              <a:ext uri="{FF2B5EF4-FFF2-40B4-BE49-F238E27FC236}">
                <a16:creationId xmlns:a16="http://schemas.microsoft.com/office/drawing/2014/main" id="{2AE14609-CB3D-9310-3044-743B7A55C203}"/>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137874" y="774796"/>
            <a:ext cx="428625" cy="665550"/>
          </a:xfrm>
          <a:prstGeom prst="rect">
            <a:avLst/>
          </a:prstGeom>
          <a:noFill/>
          <a:ln>
            <a:noFill/>
          </a:ln>
        </p:spPr>
      </p:pic>
      <p:pic>
        <p:nvPicPr>
          <p:cNvPr id="2" name="Imagen 1">
            <a:extLst>
              <a:ext uri="{FF2B5EF4-FFF2-40B4-BE49-F238E27FC236}">
                <a16:creationId xmlns:a16="http://schemas.microsoft.com/office/drawing/2014/main" id="{C39CCE01-E985-95B1-E86E-73CCAD9092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8BDFCCB0-95B0-840D-EB59-0664E00A31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197" y="4764780"/>
            <a:ext cx="958788" cy="273184"/>
          </a:xfrm>
          <a:prstGeom prst="rect">
            <a:avLst/>
          </a:prstGeom>
        </p:spPr>
      </p:pic>
      <p:sp>
        <p:nvSpPr>
          <p:cNvPr id="398" name="Google Shape;398;p41"/>
          <p:cNvSpPr txBox="1">
            <a:spLocks noGrp="1"/>
          </p:cNvSpPr>
          <p:nvPr>
            <p:ph type="body" idx="1"/>
          </p:nvPr>
        </p:nvSpPr>
        <p:spPr>
          <a:xfrm>
            <a:off x="532656" y="1435054"/>
            <a:ext cx="8078686" cy="3293169"/>
          </a:xfrm>
          <a:prstGeom prst="rect">
            <a:avLst/>
          </a:prstGeom>
        </p:spPr>
        <p:txBody>
          <a:bodyPr spcFirstLastPara="1" wrap="square" lIns="91425" tIns="91425" rIns="91425" bIns="91425" anchor="ctr" anchorCtr="0">
            <a:noAutofit/>
          </a:bodyPr>
          <a:lstStyle/>
          <a:p>
            <a:pPr marL="0" lvl="0" indent="0" rtl="0">
              <a:lnSpc>
                <a:spcPts val="2500"/>
              </a:lnSpc>
              <a:spcBef>
                <a:spcPts val="0"/>
              </a:spcBef>
              <a:buNone/>
            </a:pPr>
            <a:r>
              <a:rPr lang="es-MX" sz="2200" dirty="0"/>
              <a:t>Los discípulos estaban reunidos, no sólo física, sino espiritualmente, con un mismo corazón e intención. ¡Unidos por la misma meta! Ese es el deseo de Dios: que tengamos una comunión afectiva y efectiva. Comunidad</a:t>
            </a:r>
          </a:p>
          <a:p>
            <a:pPr marL="0" lvl="0" indent="0" rtl="0">
              <a:lnSpc>
                <a:spcPts val="2500"/>
              </a:lnSpc>
              <a:spcBef>
                <a:spcPts val="0"/>
              </a:spcBef>
              <a:buNone/>
            </a:pPr>
            <a:r>
              <a:rPr lang="es-MX" sz="2200" dirty="0"/>
              <a:t> unida en la oración, en la mesa, en el trabajo. </a:t>
            </a:r>
          </a:p>
          <a:p>
            <a:pPr marL="0" lvl="0" indent="0" rtl="0">
              <a:lnSpc>
                <a:spcPts val="2500"/>
              </a:lnSpc>
              <a:spcBef>
                <a:spcPts val="0"/>
              </a:spcBef>
              <a:buNone/>
            </a:pPr>
            <a:r>
              <a:rPr lang="es-MX" sz="2200" dirty="0"/>
              <a:t>Nada une más que la Eucaristía en torno al </a:t>
            </a:r>
          </a:p>
          <a:p>
            <a:pPr marL="0" lvl="0" indent="0" rtl="0">
              <a:lnSpc>
                <a:spcPts val="2500"/>
              </a:lnSpc>
              <a:spcBef>
                <a:spcPts val="0"/>
              </a:spcBef>
              <a:buNone/>
            </a:pPr>
            <a:r>
              <a:rPr lang="es-MX" sz="2200" dirty="0"/>
              <a:t>Señor y a los hermanos. Precisamente,</a:t>
            </a:r>
          </a:p>
          <a:p>
            <a:pPr marL="0" lvl="0" indent="0" rtl="0">
              <a:lnSpc>
                <a:spcPts val="2500"/>
              </a:lnSpc>
              <a:spcBef>
                <a:spcPts val="0"/>
              </a:spcBef>
              <a:buNone/>
            </a:pPr>
            <a:r>
              <a:rPr lang="es-MX" sz="2200" dirty="0"/>
              <a:t> cuando los discípulos están juntos viene el </a:t>
            </a:r>
          </a:p>
          <a:p>
            <a:pPr marL="0" lvl="0" indent="0" rtl="0">
              <a:lnSpc>
                <a:spcPts val="2500"/>
              </a:lnSpc>
              <a:spcBef>
                <a:spcPts val="0"/>
              </a:spcBef>
              <a:buNone/>
            </a:pPr>
            <a:r>
              <a:rPr lang="es-MX" sz="2200" dirty="0"/>
              <a:t>don del cielo, de forma imprevista, como</a:t>
            </a:r>
          </a:p>
          <a:p>
            <a:pPr marL="0" lvl="0" indent="0" rtl="0">
              <a:lnSpc>
                <a:spcPts val="2500"/>
              </a:lnSpc>
              <a:spcBef>
                <a:spcPts val="0"/>
              </a:spcBef>
              <a:buNone/>
            </a:pPr>
            <a:r>
              <a:rPr lang="es-MX" sz="2200" dirty="0"/>
              <a:t> “un viento” que simboliza la libertad de Dios.</a:t>
            </a:r>
            <a:endParaRPr lang="en-US" sz="2200" dirty="0"/>
          </a:p>
        </p:txBody>
      </p:sp>
      <p:pic>
        <p:nvPicPr>
          <p:cNvPr id="8" name="Imagen 7">
            <a:extLst>
              <a:ext uri="{FF2B5EF4-FFF2-40B4-BE49-F238E27FC236}">
                <a16:creationId xmlns:a16="http://schemas.microsoft.com/office/drawing/2014/main" id="{18E0F02A-EEAE-3BAA-3440-7C68B2335B6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34755" y="2428701"/>
            <a:ext cx="2258910" cy="2674321"/>
          </a:xfrm>
          <a:prstGeom prst="rect">
            <a:avLst/>
          </a:prstGeom>
        </p:spPr>
      </p:pic>
    </p:spTree>
    <p:extLst>
      <p:ext uri="{BB962C8B-B14F-4D97-AF65-F5344CB8AC3E}">
        <p14:creationId xmlns:p14="http://schemas.microsoft.com/office/powerpoint/2010/main" val="4269019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body" idx="1"/>
          </p:nvPr>
        </p:nvSpPr>
        <p:spPr>
          <a:xfrm>
            <a:off x="496758" y="866984"/>
            <a:ext cx="4998520" cy="3738574"/>
          </a:xfrm>
          <a:prstGeom prst="rect">
            <a:avLst/>
          </a:prstGeom>
        </p:spPr>
        <p:txBody>
          <a:bodyPr spcFirstLastPara="1" wrap="square" lIns="91425" tIns="91425" rIns="91425" bIns="91425" anchor="ctr" anchorCtr="0">
            <a:noAutofit/>
          </a:bodyPr>
          <a:lstStyle/>
          <a:p>
            <a:pPr marL="0" lvl="0" indent="0" rtl="0">
              <a:lnSpc>
                <a:spcPts val="2300"/>
              </a:lnSpc>
              <a:spcBef>
                <a:spcPts val="0"/>
              </a:spcBef>
              <a:buNone/>
            </a:pPr>
            <a:r>
              <a:rPr lang="es-MX" sz="2000" dirty="0"/>
              <a:t>Si somos esclavos de algo, no es causa de Dios. Dios siempre libera. La irrupción de Dios, según Lucas, es como “una ráfaga” de viento y fuego. Lucas no encuentra palabras apropiadas y por ello usa esta imagen. La objetividad está garantizada por el hecho de que los discípulos oyen y ven. En el Antiguo Testamento, el viento y el fuego son símbolos de Dios, capaz de guiarnos y purificarnos a cada uno, personalmente, de modo que cada uno se sienta plenamente invadido por el Espíritu.</a:t>
            </a:r>
            <a:endParaRPr lang="en-US" sz="2000" dirty="0"/>
          </a:p>
        </p:txBody>
      </p:sp>
      <p:sp>
        <p:nvSpPr>
          <p:cNvPr id="397" name="Google Shape;397;p41"/>
          <p:cNvSpPr txBox="1">
            <a:spLocks noGrp="1"/>
          </p:cNvSpPr>
          <p:nvPr>
            <p:ph type="title"/>
          </p:nvPr>
        </p:nvSpPr>
        <p:spPr>
          <a:xfrm rot="5400000">
            <a:off x="6851645" y="2631255"/>
            <a:ext cx="4165410" cy="415199"/>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s-MX" sz="1800" dirty="0">
                <a:solidFill>
                  <a:schemeClr val="accent3">
                    <a:lumMod val="60000"/>
                    <a:lumOff val="40000"/>
                  </a:schemeClr>
                </a:solidFill>
              </a:rPr>
              <a:t>Claves para comprender Hechos 2,1-41</a:t>
            </a:r>
            <a:endParaRPr lang="es-ES" sz="1800" dirty="0">
              <a:solidFill>
                <a:schemeClr val="accent3">
                  <a:lumMod val="60000"/>
                  <a:lumOff val="40000"/>
                </a:schemeClr>
              </a:solidFill>
            </a:endParaRPr>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8307021" y="4293789"/>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7933" y="59678"/>
            <a:ext cx="572700" cy="572700"/>
          </a:xfrm>
          <a:prstGeom prst="rect">
            <a:avLst/>
          </a:prstGeom>
        </p:spPr>
      </p:pic>
      <p:sp>
        <p:nvSpPr>
          <p:cNvPr id="6" name="Google Shape;397;p41">
            <a:extLst>
              <a:ext uri="{FF2B5EF4-FFF2-40B4-BE49-F238E27FC236}">
                <a16:creationId xmlns:a16="http://schemas.microsoft.com/office/drawing/2014/main" id="{00FC71EF-0E40-FE93-411E-BECCD01C2BB8}"/>
              </a:ext>
            </a:extLst>
          </p:cNvPr>
          <p:cNvSpPr txBox="1">
            <a:spLocks/>
          </p:cNvSpPr>
          <p:nvPr/>
        </p:nvSpPr>
        <p:spPr>
          <a:xfrm>
            <a:off x="496758" y="257990"/>
            <a:ext cx="7750206"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800" dirty="0">
                <a:solidFill>
                  <a:schemeClr val="accent1"/>
                </a:solidFill>
              </a:rPr>
              <a:t>Una Iglesia siempre libre.</a:t>
            </a:r>
            <a:endParaRPr lang="es-ES" sz="2800" dirty="0">
              <a:solidFill>
                <a:schemeClr val="accent1"/>
              </a:solidFill>
            </a:endParaRPr>
          </a:p>
        </p:txBody>
      </p:sp>
      <p:pic>
        <p:nvPicPr>
          <p:cNvPr id="2" name="Google Shape;969;p64">
            <a:extLst>
              <a:ext uri="{FF2B5EF4-FFF2-40B4-BE49-F238E27FC236}">
                <a16:creationId xmlns:a16="http://schemas.microsoft.com/office/drawing/2014/main" id="{606148DF-DFF7-C46A-D92D-6ACB9A81BB69}"/>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166828" y="147155"/>
            <a:ext cx="428625" cy="665550"/>
          </a:xfrm>
          <a:prstGeom prst="rect">
            <a:avLst/>
          </a:prstGeom>
          <a:noFill/>
          <a:ln>
            <a:noFill/>
          </a:ln>
        </p:spPr>
      </p:pic>
      <p:pic>
        <p:nvPicPr>
          <p:cNvPr id="3" name="Imagen 2">
            <a:extLst>
              <a:ext uri="{FF2B5EF4-FFF2-40B4-BE49-F238E27FC236}">
                <a16:creationId xmlns:a16="http://schemas.microsoft.com/office/drawing/2014/main" id="{2D489B52-A31B-822F-DE48-FC623E1F33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7" name="Imagen 6">
            <a:extLst>
              <a:ext uri="{FF2B5EF4-FFF2-40B4-BE49-F238E27FC236}">
                <a16:creationId xmlns:a16="http://schemas.microsoft.com/office/drawing/2014/main" id="{361997CC-12FB-FE00-767A-496D4CDECD0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pic>
        <p:nvPicPr>
          <p:cNvPr id="5" name="Imagen 4">
            <a:extLst>
              <a:ext uri="{FF2B5EF4-FFF2-40B4-BE49-F238E27FC236}">
                <a16:creationId xmlns:a16="http://schemas.microsoft.com/office/drawing/2014/main" id="{10A35B30-6F83-01B5-61CF-2BC3AD4094A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19584" y="556583"/>
            <a:ext cx="3645478" cy="4191900"/>
          </a:xfrm>
          <a:prstGeom prst="rect">
            <a:avLst/>
          </a:prstGeom>
        </p:spPr>
      </p:pic>
    </p:spTree>
    <p:extLst>
      <p:ext uri="{BB962C8B-B14F-4D97-AF65-F5344CB8AC3E}">
        <p14:creationId xmlns:p14="http://schemas.microsoft.com/office/powerpoint/2010/main" val="1050340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2" name="Imagen 1">
            <a:extLst>
              <a:ext uri="{FF2B5EF4-FFF2-40B4-BE49-F238E27FC236}">
                <a16:creationId xmlns:a16="http://schemas.microsoft.com/office/drawing/2014/main" id="{7B7F2C98-4C9F-2076-F623-8A6FC4766C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4740899" y="940543"/>
            <a:ext cx="4082703" cy="3711354"/>
          </a:xfrm>
          <a:prstGeom prst="rect">
            <a:avLst/>
          </a:prstGeom>
        </p:spPr>
        <p:txBody>
          <a:bodyPr spcFirstLastPara="1" wrap="square" lIns="91425" tIns="91425" rIns="91425" bIns="91425" anchor="ctr" anchorCtr="0">
            <a:noAutofit/>
          </a:bodyPr>
          <a:lstStyle/>
          <a:p>
            <a:pPr marL="0" lvl="0" indent="0" algn="r" rtl="0">
              <a:lnSpc>
                <a:spcPts val="2500"/>
              </a:lnSpc>
              <a:spcBef>
                <a:spcPts val="0"/>
              </a:spcBef>
              <a:buNone/>
            </a:pPr>
            <a:r>
              <a:rPr lang="es-MX" sz="2200" dirty="0"/>
              <a:t>El Espíritu quiere llenar por completo el lugar en el que habita. Si dejamos que el Espíritu habite en nosotros, no habrá vacío en nuestro interior. En este sentido, el Espíritu revela la catolicidad cristiana, una casa donde se vive la Eucaristía, el lavatorio de los pies, el perdón de los pecados. ¡Esa casa es el mundo entero! ¡El mundo es templo del Espíritu!</a:t>
            </a:r>
            <a:endParaRPr lang="en-US" sz="2200" dirty="0"/>
          </a:p>
        </p:txBody>
      </p:sp>
      <p:sp>
        <p:nvSpPr>
          <p:cNvPr id="397" name="Google Shape;397;p41"/>
          <p:cNvSpPr txBox="1">
            <a:spLocks noGrp="1"/>
          </p:cNvSpPr>
          <p:nvPr>
            <p:ph type="title"/>
          </p:nvPr>
        </p:nvSpPr>
        <p:spPr>
          <a:xfrm rot="16200000">
            <a:off x="-1883986" y="2631255"/>
            <a:ext cx="4165410" cy="415199"/>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s-MX" sz="1800" dirty="0">
                <a:solidFill>
                  <a:schemeClr val="accent3">
                    <a:lumMod val="60000"/>
                    <a:lumOff val="40000"/>
                  </a:schemeClr>
                </a:solidFill>
              </a:rPr>
              <a:t>Claves para comprender Hechos 2,1-41</a:t>
            </a:r>
            <a:endParaRPr lang="es-ES" sz="1800" dirty="0">
              <a:solidFill>
                <a:schemeClr val="accent3">
                  <a:lumMod val="60000"/>
                  <a:lumOff val="40000"/>
                </a:schemeClr>
              </a:solidFill>
            </a:endParaRPr>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726750" y="4256881"/>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9677"/>
            <a:ext cx="572700" cy="572700"/>
          </a:xfrm>
          <a:prstGeom prst="rect">
            <a:avLst/>
          </a:prstGeom>
        </p:spPr>
      </p:pic>
      <p:sp>
        <p:nvSpPr>
          <p:cNvPr id="6" name="Google Shape;397;p41">
            <a:extLst>
              <a:ext uri="{FF2B5EF4-FFF2-40B4-BE49-F238E27FC236}">
                <a16:creationId xmlns:a16="http://schemas.microsoft.com/office/drawing/2014/main" id="{00FC71EF-0E40-FE93-411E-BECCD01C2BB8}"/>
              </a:ext>
            </a:extLst>
          </p:cNvPr>
          <p:cNvSpPr txBox="1">
            <a:spLocks/>
          </p:cNvSpPr>
          <p:nvPr/>
        </p:nvSpPr>
        <p:spPr>
          <a:xfrm>
            <a:off x="4714266" y="167391"/>
            <a:ext cx="4179913"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800" dirty="0">
                <a:solidFill>
                  <a:schemeClr val="accent1"/>
                </a:solidFill>
              </a:rPr>
              <a:t>Somos templo del Espíritu</a:t>
            </a:r>
            <a:endParaRPr lang="es-ES" sz="2800" dirty="0">
              <a:solidFill>
                <a:schemeClr val="accent1"/>
              </a:solidFill>
            </a:endParaRPr>
          </a:p>
        </p:txBody>
      </p:sp>
      <p:pic>
        <p:nvPicPr>
          <p:cNvPr id="10" name="Google Shape;970;p64">
            <a:extLst>
              <a:ext uri="{FF2B5EF4-FFF2-40B4-BE49-F238E27FC236}">
                <a16:creationId xmlns:a16="http://schemas.microsoft.com/office/drawing/2014/main" id="{EF27A6DE-A03D-D998-5ED1-4B36329E80CC}"/>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flipH="1">
            <a:off x="4285641" y="13252"/>
            <a:ext cx="428625" cy="665550"/>
          </a:xfrm>
          <a:prstGeom prst="rect">
            <a:avLst/>
          </a:prstGeom>
          <a:noFill/>
          <a:ln>
            <a:noFill/>
          </a:ln>
        </p:spPr>
      </p:pic>
      <p:pic>
        <p:nvPicPr>
          <p:cNvPr id="3" name="Imagen 2">
            <a:extLst>
              <a:ext uri="{FF2B5EF4-FFF2-40B4-BE49-F238E27FC236}">
                <a16:creationId xmlns:a16="http://schemas.microsoft.com/office/drawing/2014/main" id="{B5A2D029-1900-2B67-2072-8C04FD5CEF6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0552" y="4761345"/>
            <a:ext cx="958788" cy="273184"/>
          </a:xfrm>
          <a:prstGeom prst="rect">
            <a:avLst/>
          </a:prstGeom>
        </p:spPr>
      </p:pic>
      <p:pic>
        <p:nvPicPr>
          <p:cNvPr id="7" name="Imagen 6">
            <a:extLst>
              <a:ext uri="{FF2B5EF4-FFF2-40B4-BE49-F238E27FC236}">
                <a16:creationId xmlns:a16="http://schemas.microsoft.com/office/drawing/2014/main" id="{B5B27309-268D-7D30-4A15-EF08D5378D5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426358">
            <a:off x="762773" y="956457"/>
            <a:ext cx="3909542" cy="3230585"/>
          </a:xfrm>
          <a:prstGeom prst="rect">
            <a:avLst/>
          </a:prstGeom>
        </p:spPr>
      </p:pic>
    </p:spTree>
    <p:extLst>
      <p:ext uri="{BB962C8B-B14F-4D97-AF65-F5344CB8AC3E}">
        <p14:creationId xmlns:p14="http://schemas.microsoft.com/office/powerpoint/2010/main" val="14614973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body" idx="1"/>
          </p:nvPr>
        </p:nvSpPr>
        <p:spPr>
          <a:xfrm>
            <a:off x="525085" y="1020305"/>
            <a:ext cx="5377372" cy="3809147"/>
          </a:xfrm>
          <a:prstGeom prst="rect">
            <a:avLst/>
          </a:prstGeom>
        </p:spPr>
        <p:txBody>
          <a:bodyPr spcFirstLastPara="1" wrap="square" lIns="91425" tIns="91425" rIns="91425" bIns="91425" anchor="ctr" anchorCtr="0">
            <a:noAutofit/>
          </a:bodyPr>
          <a:lstStyle/>
          <a:p>
            <a:pPr marL="0" lvl="0" indent="0" rtl="0">
              <a:lnSpc>
                <a:spcPts val="2500"/>
              </a:lnSpc>
              <a:spcBef>
                <a:spcPts val="0"/>
              </a:spcBef>
              <a:spcAft>
                <a:spcPts val="1200"/>
              </a:spcAft>
              <a:buNone/>
            </a:pPr>
            <a:r>
              <a:rPr lang="es-MX" sz="2000" dirty="0"/>
              <a:t>Si es posible, encendamos una fogata o unas velas. La idea es sentir el calor del fuego. Reunidos en torno al fuego y tomados de la mano, compartimos oraciones al Espíritu Santo, dándole gracias por el fuego que nos calienta, la Palabra que nos compromete y el viento que nos anima.</a:t>
            </a:r>
          </a:p>
          <a:p>
            <a:pPr marL="0" lvl="0" indent="0" rtl="0">
              <a:lnSpc>
                <a:spcPts val="2500"/>
              </a:lnSpc>
              <a:spcBef>
                <a:spcPts val="0"/>
              </a:spcBef>
              <a:spcAft>
                <a:spcPts val="1200"/>
              </a:spcAft>
              <a:buNone/>
            </a:pPr>
            <a:r>
              <a:rPr lang="es-MX" sz="2000" dirty="0"/>
              <a:t>Cantamos “Ilumínanos Señor con tu Espíritu”, mientras nos damos un gesto de la paz y compartimos algún refrigerio que hayamos traído.</a:t>
            </a:r>
            <a:endParaRPr lang="en-US" sz="2000" dirty="0"/>
          </a:p>
        </p:txBody>
      </p:sp>
      <p:sp>
        <p:nvSpPr>
          <p:cNvPr id="397" name="Google Shape;397;p41"/>
          <p:cNvSpPr txBox="1">
            <a:spLocks noGrp="1"/>
          </p:cNvSpPr>
          <p:nvPr>
            <p:ph type="title"/>
          </p:nvPr>
        </p:nvSpPr>
        <p:spPr>
          <a:xfrm>
            <a:off x="0" y="105985"/>
            <a:ext cx="9143999" cy="572700"/>
          </a:xfrm>
          <a:prstGeom prst="rect">
            <a:avLst/>
          </a:prstGeom>
          <a:solidFill>
            <a:schemeClr val="accent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3200" dirty="0"/>
              <a:t>2. Meditación</a:t>
            </a:r>
            <a:endParaRPr lang="es-ES" sz="3200" dirty="0"/>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3" name="Imagen 2">
            <a:extLst>
              <a:ext uri="{FF2B5EF4-FFF2-40B4-BE49-F238E27FC236}">
                <a16:creationId xmlns:a16="http://schemas.microsoft.com/office/drawing/2014/main" id="{E5DF8902-F9F7-D94B-B361-227387DAB3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77" y="0"/>
            <a:ext cx="833475" cy="790033"/>
          </a:xfrm>
          <a:prstGeom prst="rect">
            <a:avLst/>
          </a:prstGeom>
        </p:spPr>
      </p:pic>
      <p:pic>
        <p:nvPicPr>
          <p:cNvPr id="2" name="Imagen 1">
            <a:extLst>
              <a:ext uri="{FF2B5EF4-FFF2-40B4-BE49-F238E27FC236}">
                <a16:creationId xmlns:a16="http://schemas.microsoft.com/office/drawing/2014/main" id="{0D98A00E-2243-C460-1F54-C71F36D42B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4" name="Imagen 3">
            <a:extLst>
              <a:ext uri="{FF2B5EF4-FFF2-40B4-BE49-F238E27FC236}">
                <a16:creationId xmlns:a16="http://schemas.microsoft.com/office/drawing/2014/main" id="{1321B95B-7DC1-8DD1-473C-0024AB3970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12735" y="255743"/>
            <a:ext cx="958788" cy="273184"/>
          </a:xfrm>
          <a:prstGeom prst="rect">
            <a:avLst/>
          </a:prstGeom>
        </p:spPr>
      </p:pic>
      <p:pic>
        <p:nvPicPr>
          <p:cNvPr id="6" name="Imagen 5">
            <a:extLst>
              <a:ext uri="{FF2B5EF4-FFF2-40B4-BE49-F238E27FC236}">
                <a16:creationId xmlns:a16="http://schemas.microsoft.com/office/drawing/2014/main" id="{18F5F3FD-92C2-8A62-96B6-59638912B43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02457" y="1020305"/>
            <a:ext cx="2932142" cy="4123195"/>
          </a:xfrm>
          <a:prstGeom prst="rect">
            <a:avLst/>
          </a:prstGeom>
        </p:spPr>
      </p:pic>
    </p:spTree>
    <p:extLst>
      <p:ext uri="{BB962C8B-B14F-4D97-AF65-F5344CB8AC3E}">
        <p14:creationId xmlns:p14="http://schemas.microsoft.com/office/powerpoint/2010/main" val="1442868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821"/>
        <p:cNvGrpSpPr/>
        <p:nvPr/>
      </p:nvGrpSpPr>
      <p:grpSpPr>
        <a:xfrm>
          <a:off x="0" y="0"/>
          <a:ext cx="0" cy="0"/>
          <a:chOff x="0" y="0"/>
          <a:chExt cx="0" cy="0"/>
        </a:xfrm>
      </p:grpSpPr>
      <p:sp>
        <p:nvSpPr>
          <p:cNvPr id="825" name="Google Shape;825;p62"/>
          <p:cNvSpPr txBox="1">
            <a:spLocks noGrp="1"/>
          </p:cNvSpPr>
          <p:nvPr>
            <p:ph type="title" idx="4294967295"/>
          </p:nvPr>
        </p:nvSpPr>
        <p:spPr>
          <a:xfrm>
            <a:off x="1327768" y="892724"/>
            <a:ext cx="3138488" cy="66198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sz="5400" u="sng" dirty="0"/>
              <a:t>Tema 2</a:t>
            </a:r>
          </a:p>
        </p:txBody>
      </p:sp>
      <p:sp>
        <p:nvSpPr>
          <p:cNvPr id="826" name="Google Shape;826;p62"/>
          <p:cNvSpPr txBox="1">
            <a:spLocks noGrp="1"/>
          </p:cNvSpPr>
          <p:nvPr>
            <p:ph type="subTitle" idx="4294967295"/>
          </p:nvPr>
        </p:nvSpPr>
        <p:spPr>
          <a:xfrm>
            <a:off x="538913" y="4250776"/>
            <a:ext cx="3994150" cy="6556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1600" i="1" dirty="0"/>
              <a:t>“Este mismo Jesús vendrá tal como lo han visto subir al cielo” (</a:t>
            </a:r>
            <a:r>
              <a:rPr lang="es-MX" sz="1600" i="1" dirty="0" err="1"/>
              <a:t>Hch</a:t>
            </a:r>
            <a:r>
              <a:rPr lang="es-MX" sz="1600" i="1" dirty="0"/>
              <a:t> 1,11)</a:t>
            </a:r>
            <a:endParaRPr lang="en-US" sz="1600" i="1" dirty="0"/>
          </a:p>
        </p:txBody>
      </p:sp>
      <p:pic>
        <p:nvPicPr>
          <p:cNvPr id="828" name="Google Shape;828;p62"/>
          <p:cNvPicPr preferRelativeResize="0"/>
          <p:nvPr/>
        </p:nvPicPr>
        <p:blipFill>
          <a:blip r:embed="rId3">
            <a:alphaModFix/>
          </a:blip>
          <a:stretch>
            <a:fillRect/>
          </a:stretch>
        </p:blipFill>
        <p:spPr>
          <a:xfrm flipH="1">
            <a:off x="114522" y="173976"/>
            <a:ext cx="541188" cy="1029750"/>
          </a:xfrm>
          <a:prstGeom prst="rect">
            <a:avLst/>
          </a:prstGeom>
          <a:noFill/>
          <a:ln>
            <a:noFill/>
          </a:ln>
        </p:spPr>
      </p:pic>
      <p:pic>
        <p:nvPicPr>
          <p:cNvPr id="829" name="Google Shape;829;p6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8384118" y="0"/>
            <a:ext cx="701150" cy="1009650"/>
          </a:xfrm>
          <a:prstGeom prst="rect">
            <a:avLst/>
          </a:prstGeom>
          <a:noFill/>
          <a:ln>
            <a:noFill/>
          </a:ln>
        </p:spPr>
      </p:pic>
      <p:sp>
        <p:nvSpPr>
          <p:cNvPr id="10" name="Google Shape;375;p39">
            <a:extLst>
              <a:ext uri="{FF2B5EF4-FFF2-40B4-BE49-F238E27FC236}">
                <a16:creationId xmlns:a16="http://schemas.microsoft.com/office/drawing/2014/main" id="{FD0AA2D0-5145-EB01-E849-5EA52AFD523C}"/>
              </a:ext>
            </a:extLst>
          </p:cNvPr>
          <p:cNvSpPr txBox="1">
            <a:spLocks noGrp="1"/>
          </p:cNvSpPr>
          <p:nvPr/>
        </p:nvSpPr>
        <p:spPr>
          <a:xfrm>
            <a:off x="269222" y="1814511"/>
            <a:ext cx="5255579" cy="18664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Berkshire Swash"/>
              <a:buNone/>
              <a:defRPr sz="2800" b="0" i="0" u="none" strike="noStrike" cap="none">
                <a:solidFill>
                  <a:schemeClr val="accent1"/>
                </a:solidFill>
                <a:latin typeface="Berkshire Swash"/>
                <a:ea typeface="Berkshire Swash"/>
                <a:cs typeface="Berkshire Swash"/>
                <a:sym typeface="Berkshire Swash"/>
              </a:defRPr>
            </a:lvl1pPr>
            <a:lvl2pPr marL="914400" marR="0" lvl="1"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2pPr>
            <a:lvl3pPr marL="1371600" marR="0" lvl="2"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3pPr>
            <a:lvl4pPr marL="1828800" marR="0" lvl="3"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4pPr>
            <a:lvl5pPr marL="2286000" marR="0" lvl="4"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5pPr>
            <a:lvl6pPr marL="2743200" marR="0" lvl="5"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6pPr>
            <a:lvl7pPr marL="3200400" marR="0" lvl="6"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7pPr>
            <a:lvl8pPr marL="3657600" marR="0" lvl="7"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8pPr>
            <a:lvl9pPr marL="4114800" marR="0" lvl="8"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9pPr>
          </a:lstStyle>
          <a:p>
            <a:pPr marL="0" lvl="0" indent="0" rtl="0">
              <a:spcBef>
                <a:spcPts val="0"/>
              </a:spcBef>
              <a:spcAft>
                <a:spcPts val="0"/>
              </a:spcAft>
              <a:buNone/>
            </a:pPr>
            <a:r>
              <a:rPr lang="es-MX" sz="4400" dirty="0"/>
              <a:t>Pentecostés: La comunidad es guida por el Espíritu Santo</a:t>
            </a:r>
            <a:endParaRPr lang="en-US" sz="4400" dirty="0"/>
          </a:p>
        </p:txBody>
      </p:sp>
      <p:pic>
        <p:nvPicPr>
          <p:cNvPr id="2" name="Imagen 1">
            <a:extLst>
              <a:ext uri="{FF2B5EF4-FFF2-40B4-BE49-F238E27FC236}">
                <a16:creationId xmlns:a16="http://schemas.microsoft.com/office/drawing/2014/main" id="{1707190A-64DE-91B4-1034-AE4B66145F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6" name="Imagen 5">
            <a:extLst>
              <a:ext uri="{FF2B5EF4-FFF2-40B4-BE49-F238E27FC236}">
                <a16:creationId xmlns:a16="http://schemas.microsoft.com/office/drawing/2014/main" id="{47600976-D62F-B12F-D167-DC882DB926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0856" y="4640520"/>
            <a:ext cx="1658115" cy="472441"/>
          </a:xfrm>
          <a:prstGeom prst="rect">
            <a:avLst/>
          </a:prstGeom>
        </p:spPr>
      </p:pic>
      <p:pic>
        <p:nvPicPr>
          <p:cNvPr id="7" name="Imagen 6">
            <a:extLst>
              <a:ext uri="{FF2B5EF4-FFF2-40B4-BE49-F238E27FC236}">
                <a16:creationId xmlns:a16="http://schemas.microsoft.com/office/drawing/2014/main" id="{694059E0-7F87-0296-7575-8EE3A63FE33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34957" y="299683"/>
            <a:ext cx="3951798" cy="4544134"/>
          </a:xfrm>
          <a:prstGeom prst="rect">
            <a:avLst/>
          </a:prstGeom>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5" name="Google Shape;719;p56">
            <a:extLst>
              <a:ext uri="{FF2B5EF4-FFF2-40B4-BE49-F238E27FC236}">
                <a16:creationId xmlns:a16="http://schemas.microsoft.com/office/drawing/2014/main" id="{B0CB0652-1E49-DA3C-79E0-335DE3932B6F}"/>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951381" y="2835854"/>
            <a:ext cx="1011644" cy="1922699"/>
          </a:xfrm>
          <a:prstGeom prst="rect">
            <a:avLst/>
          </a:prstGeom>
          <a:noFill/>
          <a:ln>
            <a:noFill/>
          </a:ln>
        </p:spPr>
      </p:pic>
      <p:sp>
        <p:nvSpPr>
          <p:cNvPr id="397" name="Google Shape;397;p41"/>
          <p:cNvSpPr txBox="1">
            <a:spLocks noGrp="1"/>
          </p:cNvSpPr>
          <p:nvPr>
            <p:ph type="title"/>
          </p:nvPr>
        </p:nvSpPr>
        <p:spPr>
          <a:xfrm>
            <a:off x="0" y="105985"/>
            <a:ext cx="9143999" cy="408365"/>
          </a:xfrm>
          <a:prstGeom prst="rect">
            <a:avLst/>
          </a:prstGeom>
          <a:solidFill>
            <a:schemeClr val="accent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2800" dirty="0"/>
              <a:t>3. Oración</a:t>
            </a:r>
            <a:endParaRPr lang="es-ES" sz="2800" dirty="0"/>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4" name="Imagen 3">
            <a:extLst>
              <a:ext uri="{FF2B5EF4-FFF2-40B4-BE49-F238E27FC236}">
                <a16:creationId xmlns:a16="http://schemas.microsoft.com/office/drawing/2014/main" id="{BF38FA81-ECD4-2A42-E816-8AE7E68D60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8751" y="3982"/>
            <a:ext cx="799924" cy="758231"/>
          </a:xfrm>
          <a:prstGeom prst="rect">
            <a:avLst/>
          </a:prstGeom>
        </p:spPr>
      </p:pic>
      <p:pic>
        <p:nvPicPr>
          <p:cNvPr id="2" name="Imagen 1">
            <a:extLst>
              <a:ext uri="{FF2B5EF4-FFF2-40B4-BE49-F238E27FC236}">
                <a16:creationId xmlns:a16="http://schemas.microsoft.com/office/drawing/2014/main" id="{89A39A7E-CBD0-92D4-338D-384C4A2177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B2873547-1056-61B1-E89B-E08FA7F397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80070" y="163323"/>
            <a:ext cx="958788" cy="273184"/>
          </a:xfrm>
          <a:prstGeom prst="rect">
            <a:avLst/>
          </a:prstGeom>
        </p:spPr>
      </p:pic>
      <p:sp>
        <p:nvSpPr>
          <p:cNvPr id="398" name="Google Shape;398;p41"/>
          <p:cNvSpPr txBox="1">
            <a:spLocks noGrp="1"/>
          </p:cNvSpPr>
          <p:nvPr>
            <p:ph type="body" idx="1"/>
          </p:nvPr>
        </p:nvSpPr>
        <p:spPr>
          <a:xfrm>
            <a:off x="1162975" y="762213"/>
            <a:ext cx="6640497" cy="4147282"/>
          </a:xfrm>
          <a:prstGeom prst="rect">
            <a:avLst/>
          </a:prstGeom>
        </p:spPr>
        <p:txBody>
          <a:bodyPr spcFirstLastPara="1" wrap="square" lIns="91425" tIns="91425" rIns="91425" bIns="91425" anchor="ctr" anchorCtr="0">
            <a:noAutofit/>
          </a:bodyPr>
          <a:lstStyle/>
          <a:p>
            <a:pPr marL="0" lvl="0" indent="0" algn="ctr" rtl="0">
              <a:lnSpc>
                <a:spcPts val="2500"/>
              </a:lnSpc>
              <a:spcBef>
                <a:spcPts val="0"/>
              </a:spcBef>
              <a:buNone/>
            </a:pPr>
            <a:r>
              <a:rPr lang="es-MX" sz="2400" dirty="0"/>
              <a:t>Respira en mí, Espíritu Santo,</a:t>
            </a:r>
          </a:p>
          <a:p>
            <a:pPr marL="0" lvl="0" indent="0" algn="ctr" rtl="0">
              <a:lnSpc>
                <a:spcPts val="2500"/>
              </a:lnSpc>
              <a:spcBef>
                <a:spcPts val="0"/>
              </a:spcBef>
              <a:buNone/>
            </a:pPr>
            <a:r>
              <a:rPr lang="es-MX" sz="2400" dirty="0"/>
              <a:t>que todos mis pensamientos sean santos.</a:t>
            </a:r>
          </a:p>
          <a:p>
            <a:pPr marL="0" lvl="0" indent="0" algn="ctr" rtl="0">
              <a:lnSpc>
                <a:spcPts val="2500"/>
              </a:lnSpc>
              <a:spcBef>
                <a:spcPts val="0"/>
              </a:spcBef>
              <a:buNone/>
            </a:pPr>
            <a:r>
              <a:rPr lang="es-MX" sz="2400" dirty="0"/>
              <a:t>Muévete en mí, Espíritu Santo,</a:t>
            </a:r>
          </a:p>
          <a:p>
            <a:pPr marL="0" lvl="0" indent="0" algn="ctr" rtl="0">
              <a:lnSpc>
                <a:spcPts val="2500"/>
              </a:lnSpc>
              <a:spcBef>
                <a:spcPts val="0"/>
              </a:spcBef>
              <a:buNone/>
            </a:pPr>
            <a:r>
              <a:rPr lang="es-MX" sz="2400" dirty="0"/>
              <a:t>para que también mi trabajo sea santo.</a:t>
            </a:r>
          </a:p>
          <a:p>
            <a:pPr marL="0" lvl="0" indent="0" algn="ctr" rtl="0">
              <a:lnSpc>
                <a:spcPts val="2500"/>
              </a:lnSpc>
              <a:spcBef>
                <a:spcPts val="0"/>
              </a:spcBef>
              <a:buNone/>
            </a:pPr>
            <a:r>
              <a:rPr lang="es-MX" sz="2400" dirty="0"/>
              <a:t>Atrae mi corazón, Espíritu Santo,</a:t>
            </a:r>
          </a:p>
          <a:p>
            <a:pPr marL="0" lvl="0" indent="0" algn="ctr" rtl="0">
              <a:lnSpc>
                <a:spcPts val="2500"/>
              </a:lnSpc>
              <a:spcBef>
                <a:spcPts val="0"/>
              </a:spcBef>
              <a:buNone/>
            </a:pPr>
            <a:r>
              <a:rPr lang="es-MX" sz="2400" dirty="0"/>
              <a:t>para que ame sólo lo que es santo.</a:t>
            </a:r>
          </a:p>
          <a:p>
            <a:pPr marL="0" lvl="0" indent="0" algn="ctr" rtl="0">
              <a:lnSpc>
                <a:spcPts val="2500"/>
              </a:lnSpc>
              <a:spcBef>
                <a:spcPts val="0"/>
              </a:spcBef>
              <a:buNone/>
            </a:pPr>
            <a:r>
              <a:rPr lang="es-MX" sz="2400" dirty="0"/>
              <a:t>Fortaléceme, Espíritu Santo,</a:t>
            </a:r>
          </a:p>
          <a:p>
            <a:pPr marL="0" lvl="0" indent="0" algn="ctr" rtl="0">
              <a:lnSpc>
                <a:spcPts val="2500"/>
              </a:lnSpc>
              <a:spcBef>
                <a:spcPts val="0"/>
              </a:spcBef>
              <a:buNone/>
            </a:pPr>
            <a:r>
              <a:rPr lang="es-MX" sz="2400" dirty="0"/>
              <a:t>para que pueda defender todo lo que es santo.</a:t>
            </a:r>
          </a:p>
          <a:p>
            <a:pPr marL="0" lvl="0" indent="0" algn="ctr" rtl="0">
              <a:lnSpc>
                <a:spcPts val="2500"/>
              </a:lnSpc>
              <a:spcBef>
                <a:spcPts val="0"/>
              </a:spcBef>
              <a:buNone/>
            </a:pPr>
            <a:r>
              <a:rPr lang="es-MX" sz="2400" dirty="0"/>
              <a:t>Protégeme, Espíritu Santo,</a:t>
            </a:r>
          </a:p>
          <a:p>
            <a:pPr marL="0" lvl="0" indent="0" algn="ctr" rtl="0">
              <a:lnSpc>
                <a:spcPts val="2500"/>
              </a:lnSpc>
              <a:spcBef>
                <a:spcPts val="0"/>
              </a:spcBef>
              <a:buNone/>
            </a:pPr>
            <a:r>
              <a:rPr lang="es-MX" sz="2400" dirty="0"/>
              <a:t>para que yo sea siempre santo. Amén.</a:t>
            </a:r>
          </a:p>
          <a:p>
            <a:pPr marL="0" lvl="0" indent="0" algn="ctr" rtl="0">
              <a:lnSpc>
                <a:spcPts val="2500"/>
              </a:lnSpc>
              <a:spcBef>
                <a:spcPts val="0"/>
              </a:spcBef>
              <a:buNone/>
            </a:pPr>
            <a:endParaRPr lang="es-MX" sz="2400" dirty="0"/>
          </a:p>
          <a:p>
            <a:pPr marL="0" lvl="0" indent="0" algn="r" rtl="0">
              <a:lnSpc>
                <a:spcPts val="2500"/>
              </a:lnSpc>
              <a:spcBef>
                <a:spcPts val="0"/>
              </a:spcBef>
              <a:buNone/>
            </a:pPr>
            <a:r>
              <a:rPr lang="es-MX" sz="1800" i="1" dirty="0"/>
              <a:t>San Agustín</a:t>
            </a:r>
            <a:endParaRPr lang="en-US" sz="1800" i="1" dirty="0"/>
          </a:p>
        </p:txBody>
      </p:sp>
    </p:spTree>
    <p:extLst>
      <p:ext uri="{BB962C8B-B14F-4D97-AF65-F5344CB8AC3E}">
        <p14:creationId xmlns:p14="http://schemas.microsoft.com/office/powerpoint/2010/main" val="13414963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body" idx="1"/>
          </p:nvPr>
        </p:nvSpPr>
        <p:spPr>
          <a:xfrm>
            <a:off x="4571999" y="1878949"/>
            <a:ext cx="3810572" cy="1768312"/>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s-MX" sz="3200" dirty="0"/>
              <a:t>¿A qué me comprometo de manera concreta?</a:t>
            </a:r>
            <a:endParaRPr lang="en-US" sz="3200" dirty="0"/>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sp>
        <p:nvSpPr>
          <p:cNvPr id="5" name="Google Shape;397;p41">
            <a:extLst>
              <a:ext uri="{FF2B5EF4-FFF2-40B4-BE49-F238E27FC236}">
                <a16:creationId xmlns:a16="http://schemas.microsoft.com/office/drawing/2014/main" id="{28FFD2AF-5247-7319-2D8B-1E6B38A2630C}"/>
              </a:ext>
            </a:extLst>
          </p:cNvPr>
          <p:cNvSpPr txBox="1">
            <a:spLocks/>
          </p:cNvSpPr>
          <p:nvPr/>
        </p:nvSpPr>
        <p:spPr>
          <a:xfrm>
            <a:off x="0" y="105985"/>
            <a:ext cx="9143999" cy="572700"/>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Berkshire Swash"/>
              <a:buNone/>
              <a:defRPr sz="38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MX" sz="3200" dirty="0"/>
              <a:t>4. Contemplación</a:t>
            </a:r>
            <a:endParaRPr lang="es-ES" sz="3200" dirty="0"/>
          </a:p>
        </p:txBody>
      </p:sp>
      <p:pic>
        <p:nvPicPr>
          <p:cNvPr id="7" name="Imagen 6">
            <a:extLst>
              <a:ext uri="{FF2B5EF4-FFF2-40B4-BE49-F238E27FC236}">
                <a16:creationId xmlns:a16="http://schemas.microsoft.com/office/drawing/2014/main" id="{44825C92-E66B-82ED-F45F-FD1D9E82EC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689" y="42399"/>
            <a:ext cx="581025" cy="807096"/>
          </a:xfrm>
          <a:prstGeom prst="rect">
            <a:avLst/>
          </a:prstGeom>
        </p:spPr>
      </p:pic>
      <p:pic>
        <p:nvPicPr>
          <p:cNvPr id="8" name="Imagen 7">
            <a:extLst>
              <a:ext uri="{FF2B5EF4-FFF2-40B4-BE49-F238E27FC236}">
                <a16:creationId xmlns:a16="http://schemas.microsoft.com/office/drawing/2014/main" id="{3F2C6B7C-A33A-F9FA-5234-731765BE42CA}"/>
              </a:ext>
            </a:extLst>
          </p:cNvPr>
          <p:cNvPicPr>
            <a:picLocks noChangeAspect="1"/>
          </p:cNvPicPr>
          <p:nvPr/>
        </p:nvPicPr>
        <p:blipFill>
          <a:blip r:embed="rId5"/>
          <a:stretch>
            <a:fillRect/>
          </a:stretch>
        </p:blipFill>
        <p:spPr>
          <a:xfrm>
            <a:off x="787714" y="1286600"/>
            <a:ext cx="3183957" cy="2887474"/>
          </a:xfrm>
          <a:prstGeom prst="rect">
            <a:avLst/>
          </a:prstGeom>
        </p:spPr>
      </p:pic>
      <p:pic>
        <p:nvPicPr>
          <p:cNvPr id="9" name="Google Shape;410;p42">
            <a:extLst>
              <a:ext uri="{FF2B5EF4-FFF2-40B4-BE49-F238E27FC236}">
                <a16:creationId xmlns:a16="http://schemas.microsoft.com/office/drawing/2014/main" id="{91CC34D0-AABD-6CE8-7E5A-F27F8879BC1F}"/>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2897036">
            <a:off x="3153331" y="1993818"/>
            <a:ext cx="829408" cy="2444588"/>
          </a:xfrm>
          <a:prstGeom prst="rect">
            <a:avLst/>
          </a:prstGeom>
          <a:noFill/>
          <a:ln>
            <a:noFill/>
          </a:ln>
        </p:spPr>
      </p:pic>
      <p:pic>
        <p:nvPicPr>
          <p:cNvPr id="11" name="Google Shape;748;p58">
            <a:extLst>
              <a:ext uri="{FF2B5EF4-FFF2-40B4-BE49-F238E27FC236}">
                <a16:creationId xmlns:a16="http://schemas.microsoft.com/office/drawing/2014/main" id="{3C6210C5-FBEA-AD6F-2E1E-5AAEE13F676C}"/>
              </a:ext>
            </a:extLst>
          </p:cNvP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8356286" y="3299870"/>
            <a:ext cx="715237" cy="1768312"/>
          </a:xfrm>
          <a:prstGeom prst="rect">
            <a:avLst/>
          </a:prstGeom>
          <a:noFill/>
          <a:ln>
            <a:noFill/>
          </a:ln>
        </p:spPr>
      </p:pic>
      <p:pic>
        <p:nvPicPr>
          <p:cNvPr id="2" name="Imagen 1">
            <a:extLst>
              <a:ext uri="{FF2B5EF4-FFF2-40B4-BE49-F238E27FC236}">
                <a16:creationId xmlns:a16="http://schemas.microsoft.com/office/drawing/2014/main" id="{968CF057-C9D5-83C2-485F-5C72EB4888B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A20E0606-8A17-3B48-CDF7-A1D042B65A4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15238" y="255743"/>
            <a:ext cx="958788" cy="273184"/>
          </a:xfrm>
          <a:prstGeom prst="rect">
            <a:avLst/>
          </a:prstGeom>
        </p:spPr>
      </p:pic>
    </p:spTree>
    <p:extLst>
      <p:ext uri="{BB962C8B-B14F-4D97-AF65-F5344CB8AC3E}">
        <p14:creationId xmlns:p14="http://schemas.microsoft.com/office/powerpoint/2010/main" val="3957107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sp>
        <p:nvSpPr>
          <p:cNvPr id="5" name="Google Shape;397;p41">
            <a:extLst>
              <a:ext uri="{FF2B5EF4-FFF2-40B4-BE49-F238E27FC236}">
                <a16:creationId xmlns:a16="http://schemas.microsoft.com/office/drawing/2014/main" id="{28FFD2AF-5247-7319-2D8B-1E6B38A2630C}"/>
              </a:ext>
            </a:extLst>
          </p:cNvPr>
          <p:cNvSpPr txBox="1">
            <a:spLocks/>
          </p:cNvSpPr>
          <p:nvPr/>
        </p:nvSpPr>
        <p:spPr>
          <a:xfrm>
            <a:off x="0" y="105985"/>
            <a:ext cx="9143999" cy="572700"/>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Berkshire Swash"/>
              <a:buNone/>
              <a:defRPr sz="38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MX" sz="3200" dirty="0"/>
              <a:t>5. Aplicación pastoral</a:t>
            </a:r>
            <a:endParaRPr lang="es-ES" sz="3200" dirty="0"/>
          </a:p>
        </p:txBody>
      </p:sp>
      <p:pic>
        <p:nvPicPr>
          <p:cNvPr id="10" name="Imagen 9">
            <a:extLst>
              <a:ext uri="{FF2B5EF4-FFF2-40B4-BE49-F238E27FC236}">
                <a16:creationId xmlns:a16="http://schemas.microsoft.com/office/drawing/2014/main" id="{10E1E41F-BE07-5FDE-4F18-0F0DA956A1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674" y="56768"/>
            <a:ext cx="803055" cy="790032"/>
          </a:xfrm>
          <a:prstGeom prst="rect">
            <a:avLst/>
          </a:prstGeom>
        </p:spPr>
      </p:pic>
      <p:pic>
        <p:nvPicPr>
          <p:cNvPr id="2" name="Imagen 1">
            <a:extLst>
              <a:ext uri="{FF2B5EF4-FFF2-40B4-BE49-F238E27FC236}">
                <a16:creationId xmlns:a16="http://schemas.microsoft.com/office/drawing/2014/main" id="{8CDEBDC3-8D04-CDE4-C4F2-198FE6D9B9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1F6D4E62-3E62-B12A-1B88-516C43E49B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89538" y="255743"/>
            <a:ext cx="958788" cy="273184"/>
          </a:xfrm>
          <a:prstGeom prst="rect">
            <a:avLst/>
          </a:prstGeom>
        </p:spPr>
      </p:pic>
      <p:sp>
        <p:nvSpPr>
          <p:cNvPr id="398" name="Google Shape;398;p41"/>
          <p:cNvSpPr txBox="1">
            <a:spLocks noGrp="1"/>
          </p:cNvSpPr>
          <p:nvPr>
            <p:ph type="body" idx="1"/>
          </p:nvPr>
        </p:nvSpPr>
        <p:spPr>
          <a:xfrm>
            <a:off x="487677" y="929700"/>
            <a:ext cx="6268231" cy="4099352"/>
          </a:xfrm>
          <a:prstGeom prst="rect">
            <a:avLst/>
          </a:prstGeom>
        </p:spPr>
        <p:txBody>
          <a:bodyPr spcFirstLastPara="1" wrap="square" lIns="91425" tIns="91425" rIns="91425" bIns="91425" anchor="ctr" anchorCtr="0">
            <a:noAutofit/>
          </a:bodyPr>
          <a:lstStyle/>
          <a:p>
            <a:pPr marL="0" lvl="0" indent="0" rtl="0">
              <a:lnSpc>
                <a:spcPts val="2400"/>
              </a:lnSpc>
              <a:spcBef>
                <a:spcPts val="0"/>
              </a:spcBef>
              <a:spcAft>
                <a:spcPts val="1200"/>
              </a:spcAft>
              <a:buNone/>
            </a:pPr>
            <a:r>
              <a:rPr lang="es-MX" sz="2100" dirty="0"/>
              <a:t>Como Iglesia debemos reafirmar el sueño de Jesús de formar una comunidad unida, solidaria, justa. El Reino de Dios es para todos, respetando la diversidad de pueblos y culturas. Lo que más nos ayuda es dejarnos iluminar por las Escrituras en los eventos cotidianos que, muchas veces, nos confunden y hasta desorientan. Debemos tener la misma actitud de Pedro: escudriñar la Palabra de Dios, hasta hallar la luz que ilumine nuestro caminar creyente.</a:t>
            </a:r>
          </a:p>
          <a:p>
            <a:pPr marL="0" lvl="0" indent="0" rtl="0">
              <a:lnSpc>
                <a:spcPts val="2400"/>
              </a:lnSpc>
              <a:spcBef>
                <a:spcPts val="0"/>
              </a:spcBef>
              <a:spcAft>
                <a:spcPts val="1200"/>
              </a:spcAft>
              <a:buNone/>
            </a:pPr>
            <a:r>
              <a:rPr lang="es-MX" sz="2100" dirty="0"/>
              <a:t>Hoy, estamos llamados a anunciar a Jesucristo con pasión, buscando los medios necesarios y lícitos para llegar a las demás personas.</a:t>
            </a:r>
            <a:endParaRPr lang="en-US" sz="2100" dirty="0"/>
          </a:p>
        </p:txBody>
      </p:sp>
      <p:pic>
        <p:nvPicPr>
          <p:cNvPr id="7" name="Imagen 6">
            <a:extLst>
              <a:ext uri="{FF2B5EF4-FFF2-40B4-BE49-F238E27FC236}">
                <a16:creationId xmlns:a16="http://schemas.microsoft.com/office/drawing/2014/main" id="{855E5B76-7757-E716-5651-C121EBE7E9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97801" y="528927"/>
            <a:ext cx="2842467" cy="4389717"/>
          </a:xfrm>
          <a:prstGeom prst="rect">
            <a:avLst/>
          </a:prstGeom>
        </p:spPr>
      </p:pic>
    </p:spTree>
    <p:extLst>
      <p:ext uri="{BB962C8B-B14F-4D97-AF65-F5344CB8AC3E}">
        <p14:creationId xmlns:p14="http://schemas.microsoft.com/office/powerpoint/2010/main" val="1307368428"/>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81" name="Google Shape;1181;p71"/>
          <p:cNvSpPr txBox="1">
            <a:spLocks noGrp="1"/>
          </p:cNvSpPr>
          <p:nvPr>
            <p:ph type="title"/>
          </p:nvPr>
        </p:nvSpPr>
        <p:spPr>
          <a:xfrm>
            <a:off x="2565731" y="1577236"/>
            <a:ext cx="5827013" cy="2385748"/>
          </a:xfrm>
          <a:prstGeom prst="rect">
            <a:avLst/>
          </a:prstGeom>
        </p:spPr>
        <p:txBody>
          <a:bodyPr spcFirstLastPara="1" wrap="square" lIns="91425" tIns="91425" rIns="91425" bIns="91425" anchor="b" anchorCtr="0">
            <a:noAutofit/>
          </a:bodyPr>
          <a:lstStyle/>
          <a:p>
            <a:pPr marL="0" lvl="0" indent="0" algn="r" rtl="0">
              <a:lnSpc>
                <a:spcPts val="8000"/>
              </a:lnSpc>
              <a:spcBef>
                <a:spcPts val="0"/>
              </a:spcBef>
              <a:spcAft>
                <a:spcPts val="0"/>
              </a:spcAft>
              <a:buNone/>
            </a:pPr>
            <a:r>
              <a:rPr lang="es-ES" sz="8800" dirty="0"/>
              <a:t>Muchas</a:t>
            </a:r>
            <a:endParaRPr sz="8800" dirty="0"/>
          </a:p>
          <a:p>
            <a:pPr marL="0" lvl="0" indent="0" algn="r" rtl="0">
              <a:lnSpc>
                <a:spcPts val="8000"/>
              </a:lnSpc>
              <a:spcBef>
                <a:spcPts val="0"/>
              </a:spcBef>
              <a:spcAft>
                <a:spcPts val="0"/>
              </a:spcAft>
              <a:buNone/>
            </a:pPr>
            <a:r>
              <a:rPr lang="en" sz="8800" dirty="0">
                <a:solidFill>
                  <a:schemeClr val="accent1"/>
                </a:solidFill>
              </a:rPr>
              <a:t>gracias</a:t>
            </a:r>
            <a:endParaRPr sz="8800" dirty="0">
              <a:solidFill>
                <a:schemeClr val="accent1"/>
              </a:solidFill>
            </a:endParaRPr>
          </a:p>
        </p:txBody>
      </p:sp>
      <p:grpSp>
        <p:nvGrpSpPr>
          <p:cNvPr id="7" name="Grupo 6">
            <a:extLst>
              <a:ext uri="{FF2B5EF4-FFF2-40B4-BE49-F238E27FC236}">
                <a16:creationId xmlns:a16="http://schemas.microsoft.com/office/drawing/2014/main" id="{6CCE6221-2BFF-A1D7-CC18-9F4BE8CB722E}"/>
              </a:ext>
            </a:extLst>
          </p:cNvPr>
          <p:cNvGrpSpPr/>
          <p:nvPr/>
        </p:nvGrpSpPr>
        <p:grpSpPr>
          <a:xfrm>
            <a:off x="1295769" y="1725799"/>
            <a:ext cx="2397712" cy="3083669"/>
            <a:chOff x="527851" y="1098423"/>
            <a:chExt cx="2397712" cy="3083669"/>
          </a:xfrm>
        </p:grpSpPr>
        <p:pic>
          <p:nvPicPr>
            <p:cNvPr id="1179" name="Google Shape;1179;p7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80587" y="1697580"/>
              <a:ext cx="1344976" cy="2282661"/>
            </a:xfrm>
            <a:prstGeom prst="rect">
              <a:avLst/>
            </a:prstGeom>
            <a:noFill/>
            <a:ln>
              <a:noFill/>
            </a:ln>
          </p:spPr>
        </p:pic>
        <p:pic>
          <p:nvPicPr>
            <p:cNvPr id="1180" name="Google Shape;1180;p7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30024" y="2635925"/>
              <a:ext cx="1425999" cy="1546167"/>
            </a:xfrm>
            <a:prstGeom prst="rect">
              <a:avLst/>
            </a:prstGeom>
            <a:noFill/>
            <a:ln>
              <a:noFill/>
            </a:ln>
          </p:spPr>
        </p:pic>
        <p:pic>
          <p:nvPicPr>
            <p:cNvPr id="1183" name="Google Shape;1183;p7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2030858">
              <a:off x="527851" y="1098423"/>
              <a:ext cx="995835" cy="2935106"/>
            </a:xfrm>
            <a:prstGeom prst="rect">
              <a:avLst/>
            </a:prstGeom>
            <a:noFill/>
            <a:ln>
              <a:noFill/>
            </a:ln>
          </p:spPr>
        </p:pic>
      </p:grpSp>
      <p:pic>
        <p:nvPicPr>
          <p:cNvPr id="6" name="Imagen 5">
            <a:extLst>
              <a:ext uri="{FF2B5EF4-FFF2-40B4-BE49-F238E27FC236}">
                <a16:creationId xmlns:a16="http://schemas.microsoft.com/office/drawing/2014/main" id="{B0EC53D3-4086-7BA0-9135-7D5C566DFC6F}"/>
              </a:ext>
            </a:extLst>
          </p:cNvPr>
          <p:cNvPicPr>
            <a:picLocks noChangeAspect="1"/>
          </p:cNvPicPr>
          <p:nvPr/>
        </p:nvPicPr>
        <p:blipFill>
          <a:blip r:embed="rId6"/>
          <a:stretch>
            <a:fillRect/>
          </a:stretch>
        </p:blipFill>
        <p:spPr>
          <a:xfrm>
            <a:off x="2582564" y="345223"/>
            <a:ext cx="3978872" cy="1137806"/>
          </a:xfrm>
          <a:prstGeom prst="rect">
            <a:avLst/>
          </a:prstGeom>
        </p:spPr>
      </p:pic>
      <p:pic>
        <p:nvPicPr>
          <p:cNvPr id="8" name="Imagen 7">
            <a:extLst>
              <a:ext uri="{FF2B5EF4-FFF2-40B4-BE49-F238E27FC236}">
                <a16:creationId xmlns:a16="http://schemas.microsoft.com/office/drawing/2014/main" id="{F1B1ED72-8040-117A-7C8E-5437A0891A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3"/>
          <p:cNvSpPr txBox="1">
            <a:spLocks noGrp="1"/>
          </p:cNvSpPr>
          <p:nvPr>
            <p:ph type="title"/>
          </p:nvPr>
        </p:nvSpPr>
        <p:spPr>
          <a:xfrm>
            <a:off x="712050" y="491211"/>
            <a:ext cx="7712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4000" dirty="0"/>
              <a:t>Introducción</a:t>
            </a:r>
          </a:p>
        </p:txBody>
      </p:sp>
      <p:sp>
        <p:nvSpPr>
          <p:cNvPr id="418" name="Google Shape;418;p43"/>
          <p:cNvSpPr txBox="1">
            <a:spLocks noGrp="1"/>
          </p:cNvSpPr>
          <p:nvPr>
            <p:ph type="subTitle" idx="1"/>
          </p:nvPr>
        </p:nvSpPr>
        <p:spPr>
          <a:xfrm>
            <a:off x="1163513" y="1385145"/>
            <a:ext cx="6809173" cy="300544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2400" dirty="0"/>
              <a:t>Bienvenidos hermanos y hermanas en la fe y en la caminada. ¡Qué alegría encontrarnos para celebrar esta nueva edición del Mes de la Biblia! En esta ocasión nuestras Lectio Divina quiere acercarse y reflexionar sobre el libro de Hechos de los Apóstoles. Allí encontraremos la Palabra del Señor, fuente de energía que anima nuestro caminar.</a:t>
            </a:r>
            <a:endParaRPr lang="en-US" sz="2400" dirty="0"/>
          </a:p>
        </p:txBody>
      </p:sp>
      <p:pic>
        <p:nvPicPr>
          <p:cNvPr id="2" name="Imagen 1">
            <a:extLst>
              <a:ext uri="{FF2B5EF4-FFF2-40B4-BE49-F238E27FC236}">
                <a16:creationId xmlns:a16="http://schemas.microsoft.com/office/drawing/2014/main" id="{B39332BB-9C29-7D12-6348-72A24B2E15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4" name="Imagen 3">
            <a:extLst>
              <a:ext uri="{FF2B5EF4-FFF2-40B4-BE49-F238E27FC236}">
                <a16:creationId xmlns:a16="http://schemas.microsoft.com/office/drawing/2014/main" id="{B7DE0EB2-C386-E59C-B89A-63BF62CA7F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7209" y="50706"/>
            <a:ext cx="1658115" cy="472441"/>
          </a:xfrm>
          <a:prstGeom prst="rect">
            <a:avLst/>
          </a:prstGeom>
        </p:spPr>
      </p:pic>
      <p:grpSp>
        <p:nvGrpSpPr>
          <p:cNvPr id="8" name="Google Shape;388;p40">
            <a:extLst>
              <a:ext uri="{FF2B5EF4-FFF2-40B4-BE49-F238E27FC236}">
                <a16:creationId xmlns:a16="http://schemas.microsoft.com/office/drawing/2014/main" id="{0E2B9052-57C0-FC24-2621-2B29A6D918AB}"/>
              </a:ext>
            </a:extLst>
          </p:cNvPr>
          <p:cNvGrpSpPr/>
          <p:nvPr/>
        </p:nvGrpSpPr>
        <p:grpSpPr>
          <a:xfrm>
            <a:off x="-484627" y="2967473"/>
            <a:ext cx="1977240" cy="2065464"/>
            <a:chOff x="500735" y="1289948"/>
            <a:chExt cx="2461893" cy="3112278"/>
          </a:xfrm>
        </p:grpSpPr>
        <p:pic>
          <p:nvPicPr>
            <p:cNvPr id="9" name="Google Shape;389;p40">
              <a:extLst>
                <a:ext uri="{FF2B5EF4-FFF2-40B4-BE49-F238E27FC236}">
                  <a16:creationId xmlns:a16="http://schemas.microsoft.com/office/drawing/2014/main" id="{4233521C-DA22-EB40-D919-25ABFBFD552C}"/>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435937" y="2856059"/>
              <a:ext cx="1425999" cy="1546167"/>
            </a:xfrm>
            <a:prstGeom prst="rect">
              <a:avLst/>
            </a:prstGeom>
            <a:noFill/>
            <a:ln>
              <a:noFill/>
            </a:ln>
          </p:spPr>
        </p:pic>
        <p:pic>
          <p:nvPicPr>
            <p:cNvPr id="10" name="Google Shape;390;p40">
              <a:extLst>
                <a:ext uri="{FF2B5EF4-FFF2-40B4-BE49-F238E27FC236}">
                  <a16:creationId xmlns:a16="http://schemas.microsoft.com/office/drawing/2014/main" id="{C4758D3A-CA6C-BBF6-76CD-3D5E924861F9}"/>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2030858">
              <a:off x="1233764" y="1318557"/>
              <a:ext cx="995835" cy="2935106"/>
            </a:xfrm>
            <a:prstGeom prst="rect">
              <a:avLst/>
            </a:prstGeom>
            <a:noFill/>
            <a:ln>
              <a:noFill/>
            </a:ln>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3" name="CuadroTexto 2">
            <a:extLst>
              <a:ext uri="{FF2B5EF4-FFF2-40B4-BE49-F238E27FC236}">
                <a16:creationId xmlns:a16="http://schemas.microsoft.com/office/drawing/2014/main" id="{E4AFC242-DFF4-E8B8-3721-3AD2D8DB9028}"/>
              </a:ext>
            </a:extLst>
          </p:cNvPr>
          <p:cNvSpPr txBox="1"/>
          <p:nvPr/>
        </p:nvSpPr>
        <p:spPr>
          <a:xfrm>
            <a:off x="717900" y="580224"/>
            <a:ext cx="7708200" cy="18494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just">
              <a:lnSpc>
                <a:spcPts val="2300"/>
              </a:lnSpc>
              <a:buClr>
                <a:schemeClr val="dk1"/>
              </a:buClr>
              <a:buSzPts val="1800"/>
              <a:buFont typeface="Bitter"/>
              <a:buNone/>
              <a:defRPr sz="1800">
                <a:solidFill>
                  <a:schemeClr val="dk1"/>
                </a:solidFill>
                <a:latin typeface="Bitter"/>
                <a:ea typeface="Bitter"/>
                <a:cs typeface="Bitter"/>
                <a:sym typeface="Bitter"/>
              </a:defRPr>
            </a:lvl1pPr>
            <a:lvl2pPr marL="914400" indent="-317500" algn="ctr">
              <a:buClr>
                <a:schemeClr val="dk1"/>
              </a:buClr>
              <a:buSzPts val="1400"/>
              <a:buFont typeface="Bitter"/>
              <a:buNone/>
              <a:defRPr>
                <a:solidFill>
                  <a:schemeClr val="dk1"/>
                </a:solidFill>
                <a:latin typeface="Bitter"/>
                <a:ea typeface="Bitter"/>
                <a:cs typeface="Bitter"/>
                <a:sym typeface="Bitter"/>
              </a:defRPr>
            </a:lvl2pPr>
            <a:lvl3pPr marL="1371600" indent="-317500" algn="ctr">
              <a:buClr>
                <a:schemeClr val="dk1"/>
              </a:buClr>
              <a:buSzPts val="1400"/>
              <a:buFont typeface="Bitter"/>
              <a:buNone/>
              <a:defRPr>
                <a:solidFill>
                  <a:schemeClr val="dk1"/>
                </a:solidFill>
                <a:latin typeface="Bitter"/>
                <a:ea typeface="Bitter"/>
                <a:cs typeface="Bitter"/>
                <a:sym typeface="Bitter"/>
              </a:defRPr>
            </a:lvl3pPr>
            <a:lvl4pPr marL="1828800" indent="-317500" algn="ctr">
              <a:buClr>
                <a:schemeClr val="dk1"/>
              </a:buClr>
              <a:buSzPts val="1400"/>
              <a:buFont typeface="Bitter"/>
              <a:buNone/>
              <a:defRPr>
                <a:solidFill>
                  <a:schemeClr val="dk1"/>
                </a:solidFill>
                <a:latin typeface="Bitter"/>
                <a:ea typeface="Bitter"/>
                <a:cs typeface="Bitter"/>
                <a:sym typeface="Bitter"/>
              </a:defRPr>
            </a:lvl4pPr>
            <a:lvl5pPr marL="2286000" indent="-317500" algn="ctr">
              <a:buClr>
                <a:schemeClr val="dk1"/>
              </a:buClr>
              <a:buSzPts val="1400"/>
              <a:buFont typeface="Bitter"/>
              <a:buNone/>
              <a:defRPr>
                <a:solidFill>
                  <a:schemeClr val="dk1"/>
                </a:solidFill>
                <a:latin typeface="Bitter"/>
                <a:ea typeface="Bitter"/>
                <a:cs typeface="Bitter"/>
                <a:sym typeface="Bitter"/>
              </a:defRPr>
            </a:lvl5pPr>
            <a:lvl6pPr marL="2743200" indent="-317500" algn="ctr">
              <a:buClr>
                <a:schemeClr val="dk1"/>
              </a:buClr>
              <a:buSzPts val="1400"/>
              <a:buFont typeface="Bitter"/>
              <a:buNone/>
              <a:defRPr>
                <a:solidFill>
                  <a:schemeClr val="dk1"/>
                </a:solidFill>
                <a:latin typeface="Bitter"/>
                <a:ea typeface="Bitter"/>
                <a:cs typeface="Bitter"/>
                <a:sym typeface="Bitter"/>
              </a:defRPr>
            </a:lvl6pPr>
            <a:lvl7pPr marL="3200400" indent="-317500" algn="ctr">
              <a:buClr>
                <a:schemeClr val="dk1"/>
              </a:buClr>
              <a:buSzPts val="1400"/>
              <a:buFont typeface="Bitter"/>
              <a:buNone/>
              <a:defRPr>
                <a:solidFill>
                  <a:schemeClr val="dk1"/>
                </a:solidFill>
                <a:latin typeface="Bitter"/>
                <a:ea typeface="Bitter"/>
                <a:cs typeface="Bitter"/>
                <a:sym typeface="Bitter"/>
              </a:defRPr>
            </a:lvl7pPr>
            <a:lvl8pPr marL="3657600" indent="-317500" algn="ctr">
              <a:buClr>
                <a:schemeClr val="dk1"/>
              </a:buClr>
              <a:buSzPts val="1400"/>
              <a:buFont typeface="Bitter"/>
              <a:buNone/>
              <a:defRPr>
                <a:solidFill>
                  <a:schemeClr val="dk1"/>
                </a:solidFill>
                <a:latin typeface="Bitter"/>
                <a:ea typeface="Bitter"/>
                <a:cs typeface="Bitter"/>
                <a:sym typeface="Bitter"/>
              </a:defRPr>
            </a:lvl8pPr>
            <a:lvl9pPr marL="4114800" indent="-317500" algn="ctr">
              <a:buClr>
                <a:schemeClr val="dk1"/>
              </a:buClr>
              <a:buSzPts val="1400"/>
              <a:buFont typeface="Bitter"/>
              <a:buNone/>
              <a:defRPr>
                <a:solidFill>
                  <a:schemeClr val="dk1"/>
                </a:solidFill>
                <a:latin typeface="Bitter"/>
                <a:ea typeface="Bitter"/>
                <a:cs typeface="Bitter"/>
                <a:sym typeface="Bitter"/>
              </a:defRPr>
            </a:lvl9pPr>
          </a:lstStyle>
          <a:p>
            <a:pPr>
              <a:lnSpc>
                <a:spcPct val="100000"/>
              </a:lnSpc>
            </a:pPr>
            <a:r>
              <a:rPr lang="es-MX" sz="2400" dirty="0"/>
              <a:t>En esta reunión nos acercaremos para vivir la acción del Espíritu Santo sobre la comunidad, para animarla, fortalecerla y llenarla de carácter para la Iglesia Misionera a lo largo de la historia. Y hoy sigue actuando en cada una de las comunidades regadas por el mundo, animándolas a seguir en la construcción</a:t>
            </a:r>
          </a:p>
          <a:p>
            <a:pPr>
              <a:lnSpc>
                <a:spcPct val="100000"/>
              </a:lnSpc>
            </a:pPr>
            <a:r>
              <a:rPr lang="es-MX" sz="2400" dirty="0"/>
              <a:t>del Reino de Dios.</a:t>
            </a:r>
            <a:endParaRPr lang="es-EC" sz="2400" dirty="0"/>
          </a:p>
        </p:txBody>
      </p:sp>
      <p:pic>
        <p:nvPicPr>
          <p:cNvPr id="2" name="Imagen 1">
            <a:extLst>
              <a:ext uri="{FF2B5EF4-FFF2-40B4-BE49-F238E27FC236}">
                <a16:creationId xmlns:a16="http://schemas.microsoft.com/office/drawing/2014/main" id="{B39332BB-9C29-7D12-6348-72A24B2E15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4" name="Imagen 3">
            <a:extLst>
              <a:ext uri="{FF2B5EF4-FFF2-40B4-BE49-F238E27FC236}">
                <a16:creationId xmlns:a16="http://schemas.microsoft.com/office/drawing/2014/main" id="{B7DE0EB2-C386-E59C-B89A-63BF62CA7F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7209" y="50706"/>
            <a:ext cx="1658115" cy="472441"/>
          </a:xfrm>
          <a:prstGeom prst="rect">
            <a:avLst/>
          </a:prstGeom>
        </p:spPr>
      </p:pic>
      <p:sp>
        <p:nvSpPr>
          <p:cNvPr id="7" name="CuadroTexto 6">
            <a:extLst>
              <a:ext uri="{FF2B5EF4-FFF2-40B4-BE49-F238E27FC236}">
                <a16:creationId xmlns:a16="http://schemas.microsoft.com/office/drawing/2014/main" id="{85FC9A18-9B32-6EB8-81BF-682BB18B1184}"/>
              </a:ext>
            </a:extLst>
          </p:cNvPr>
          <p:cNvSpPr txBox="1"/>
          <p:nvPr/>
        </p:nvSpPr>
        <p:spPr>
          <a:xfrm>
            <a:off x="1108355" y="3769452"/>
            <a:ext cx="7218018" cy="8246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just">
              <a:lnSpc>
                <a:spcPts val="2300"/>
              </a:lnSpc>
              <a:buClr>
                <a:schemeClr val="dk1"/>
              </a:buClr>
              <a:buSzPts val="1800"/>
              <a:buFont typeface="Bitter"/>
              <a:buNone/>
              <a:defRPr sz="1800">
                <a:solidFill>
                  <a:schemeClr val="dk1"/>
                </a:solidFill>
                <a:latin typeface="Bitter"/>
                <a:ea typeface="Bitter"/>
                <a:cs typeface="Bitter"/>
                <a:sym typeface="Bitter"/>
              </a:defRPr>
            </a:lvl1pPr>
            <a:lvl2pPr marL="914400" indent="-317500" algn="ctr">
              <a:buClr>
                <a:schemeClr val="dk1"/>
              </a:buClr>
              <a:buSzPts val="1400"/>
              <a:buFont typeface="Bitter"/>
              <a:buNone/>
              <a:defRPr>
                <a:solidFill>
                  <a:schemeClr val="dk1"/>
                </a:solidFill>
                <a:latin typeface="Bitter"/>
                <a:ea typeface="Bitter"/>
                <a:cs typeface="Bitter"/>
                <a:sym typeface="Bitter"/>
              </a:defRPr>
            </a:lvl2pPr>
            <a:lvl3pPr marL="1371600" indent="-317500" algn="ctr">
              <a:buClr>
                <a:schemeClr val="dk1"/>
              </a:buClr>
              <a:buSzPts val="1400"/>
              <a:buFont typeface="Bitter"/>
              <a:buNone/>
              <a:defRPr>
                <a:solidFill>
                  <a:schemeClr val="dk1"/>
                </a:solidFill>
                <a:latin typeface="Bitter"/>
                <a:ea typeface="Bitter"/>
                <a:cs typeface="Bitter"/>
                <a:sym typeface="Bitter"/>
              </a:defRPr>
            </a:lvl3pPr>
            <a:lvl4pPr marL="1828800" indent="-317500" algn="ctr">
              <a:buClr>
                <a:schemeClr val="dk1"/>
              </a:buClr>
              <a:buSzPts val="1400"/>
              <a:buFont typeface="Bitter"/>
              <a:buNone/>
              <a:defRPr>
                <a:solidFill>
                  <a:schemeClr val="dk1"/>
                </a:solidFill>
                <a:latin typeface="Bitter"/>
                <a:ea typeface="Bitter"/>
                <a:cs typeface="Bitter"/>
                <a:sym typeface="Bitter"/>
              </a:defRPr>
            </a:lvl4pPr>
            <a:lvl5pPr marL="2286000" indent="-317500" algn="ctr">
              <a:buClr>
                <a:schemeClr val="dk1"/>
              </a:buClr>
              <a:buSzPts val="1400"/>
              <a:buFont typeface="Bitter"/>
              <a:buNone/>
              <a:defRPr>
                <a:solidFill>
                  <a:schemeClr val="dk1"/>
                </a:solidFill>
                <a:latin typeface="Bitter"/>
                <a:ea typeface="Bitter"/>
                <a:cs typeface="Bitter"/>
                <a:sym typeface="Bitter"/>
              </a:defRPr>
            </a:lvl5pPr>
            <a:lvl6pPr marL="2743200" indent="-317500" algn="ctr">
              <a:buClr>
                <a:schemeClr val="dk1"/>
              </a:buClr>
              <a:buSzPts val="1400"/>
              <a:buFont typeface="Bitter"/>
              <a:buNone/>
              <a:defRPr>
                <a:solidFill>
                  <a:schemeClr val="dk1"/>
                </a:solidFill>
                <a:latin typeface="Bitter"/>
                <a:ea typeface="Bitter"/>
                <a:cs typeface="Bitter"/>
                <a:sym typeface="Bitter"/>
              </a:defRPr>
            </a:lvl6pPr>
            <a:lvl7pPr marL="3200400" indent="-317500" algn="ctr">
              <a:buClr>
                <a:schemeClr val="dk1"/>
              </a:buClr>
              <a:buSzPts val="1400"/>
              <a:buFont typeface="Bitter"/>
              <a:buNone/>
              <a:defRPr>
                <a:solidFill>
                  <a:schemeClr val="dk1"/>
                </a:solidFill>
                <a:latin typeface="Bitter"/>
                <a:ea typeface="Bitter"/>
                <a:cs typeface="Bitter"/>
                <a:sym typeface="Bitter"/>
              </a:defRPr>
            </a:lvl7pPr>
            <a:lvl8pPr marL="3657600" indent="-317500" algn="ctr">
              <a:buClr>
                <a:schemeClr val="dk1"/>
              </a:buClr>
              <a:buSzPts val="1400"/>
              <a:buFont typeface="Bitter"/>
              <a:buNone/>
              <a:defRPr>
                <a:solidFill>
                  <a:schemeClr val="dk1"/>
                </a:solidFill>
                <a:latin typeface="Bitter"/>
                <a:ea typeface="Bitter"/>
                <a:cs typeface="Bitter"/>
                <a:sym typeface="Bitter"/>
              </a:defRPr>
            </a:lvl8pPr>
            <a:lvl9pPr marL="4114800" indent="-317500" algn="ctr">
              <a:buClr>
                <a:schemeClr val="dk1"/>
              </a:buClr>
              <a:buSzPts val="1400"/>
              <a:buFont typeface="Bitter"/>
              <a:buNone/>
              <a:defRPr>
                <a:solidFill>
                  <a:schemeClr val="dk1"/>
                </a:solidFill>
                <a:latin typeface="Bitter"/>
                <a:ea typeface="Bitter"/>
                <a:cs typeface="Bitter"/>
                <a:sym typeface="Bitter"/>
              </a:defRPr>
            </a:lvl9pPr>
          </a:lstStyle>
          <a:p>
            <a:pPr>
              <a:lnSpc>
                <a:spcPct val="100000"/>
              </a:lnSpc>
            </a:pPr>
            <a:r>
              <a:rPr lang="es-MX" sz="2400" dirty="0"/>
              <a:t>¿Qué significa que el día de Pentecostés, todos queden llenos del Espíritu Santo?</a:t>
            </a:r>
            <a:endParaRPr lang="es-EC" sz="2400" dirty="0"/>
          </a:p>
        </p:txBody>
      </p:sp>
      <p:sp>
        <p:nvSpPr>
          <p:cNvPr id="5" name="Google Shape;397;p41">
            <a:extLst>
              <a:ext uri="{FF2B5EF4-FFF2-40B4-BE49-F238E27FC236}">
                <a16:creationId xmlns:a16="http://schemas.microsoft.com/office/drawing/2014/main" id="{BB6E22AA-26A9-1036-2334-38FDE60E8FF0}"/>
              </a:ext>
            </a:extLst>
          </p:cNvPr>
          <p:cNvSpPr txBox="1">
            <a:spLocks/>
          </p:cNvSpPr>
          <p:nvPr/>
        </p:nvSpPr>
        <p:spPr>
          <a:xfrm rot="5400000">
            <a:off x="8182571" y="2364150"/>
            <a:ext cx="1507659" cy="415199"/>
          </a:xfrm>
          <a:prstGeom prst="rect">
            <a:avLst/>
          </a:prstGeom>
          <a:solidFill>
            <a:schemeClr val="accent1">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800"/>
              <a:buFont typeface="Berkshire Swash"/>
              <a:buNone/>
              <a:defRPr sz="38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s-MX" sz="1800" dirty="0">
                <a:solidFill>
                  <a:schemeClr val="accent3">
                    <a:lumMod val="60000"/>
                    <a:lumOff val="40000"/>
                  </a:schemeClr>
                </a:solidFill>
              </a:rPr>
              <a:t>Introducción</a:t>
            </a:r>
            <a:endParaRPr lang="es-ES" sz="1800" dirty="0">
              <a:solidFill>
                <a:schemeClr val="accent3">
                  <a:lumMod val="60000"/>
                  <a:lumOff val="40000"/>
                </a:schemeClr>
              </a:solidFill>
            </a:endParaRPr>
          </a:p>
        </p:txBody>
      </p:sp>
      <p:pic>
        <p:nvPicPr>
          <p:cNvPr id="11" name="Google Shape;968;p64">
            <a:extLst>
              <a:ext uri="{FF2B5EF4-FFF2-40B4-BE49-F238E27FC236}">
                <a16:creationId xmlns:a16="http://schemas.microsoft.com/office/drawing/2014/main" id="{4B2F5F90-6056-5F7C-5947-3D02D0FFC826}"/>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730980" y="3956086"/>
            <a:ext cx="290728" cy="451430"/>
          </a:xfrm>
          <a:prstGeom prst="rect">
            <a:avLst/>
          </a:prstGeom>
          <a:noFill/>
          <a:ln>
            <a:noFill/>
          </a:ln>
        </p:spPr>
      </p:pic>
    </p:spTree>
    <p:extLst>
      <p:ext uri="{BB962C8B-B14F-4D97-AF65-F5344CB8AC3E}">
        <p14:creationId xmlns:p14="http://schemas.microsoft.com/office/powerpoint/2010/main" val="545496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4"/>
          <p:cNvSpPr txBox="1">
            <a:spLocks noGrp="1"/>
          </p:cNvSpPr>
          <p:nvPr>
            <p:ph type="title"/>
          </p:nvPr>
        </p:nvSpPr>
        <p:spPr>
          <a:xfrm>
            <a:off x="0" y="0"/>
            <a:ext cx="9144000" cy="703015"/>
          </a:xfrm>
          <a:prstGeom prst="rect">
            <a:avLst/>
          </a:prstGeom>
          <a:solidFill>
            <a:schemeClr val="accent1">
              <a:lumMod val="20000"/>
              <a:lumOff val="80000"/>
            </a:schemeClr>
          </a:solidFill>
        </p:spPr>
        <p:txBody>
          <a:bodyPr spcFirstLastPara="1" wrap="square" lIns="91425" tIns="91425" rIns="91425" bIns="91425" anchor="t" anchorCtr="0">
            <a:noAutofit/>
          </a:bodyPr>
          <a:lstStyle/>
          <a:p>
            <a:pPr marL="0" lvl="0" indent="0" rtl="0">
              <a:spcBef>
                <a:spcPts val="0"/>
              </a:spcBef>
              <a:spcAft>
                <a:spcPts val="0"/>
              </a:spcAft>
              <a:buNone/>
            </a:pPr>
            <a:r>
              <a:rPr lang="es-EC" sz="3600" dirty="0"/>
              <a:t>1. Lectura: </a:t>
            </a:r>
            <a:r>
              <a:rPr lang="es-EC" sz="3600" dirty="0" err="1"/>
              <a:t>Hch</a:t>
            </a:r>
            <a:r>
              <a:rPr lang="es-EC" sz="3600" dirty="0"/>
              <a:t> 2,1-41</a:t>
            </a:r>
          </a:p>
        </p:txBody>
      </p:sp>
      <p:sp>
        <p:nvSpPr>
          <p:cNvPr id="424" name="Google Shape;424;p44"/>
          <p:cNvSpPr txBox="1">
            <a:spLocks noGrp="1"/>
          </p:cNvSpPr>
          <p:nvPr>
            <p:ph type="body" idx="1"/>
          </p:nvPr>
        </p:nvSpPr>
        <p:spPr>
          <a:xfrm>
            <a:off x="704601" y="865638"/>
            <a:ext cx="7915615" cy="4070346"/>
          </a:xfrm>
          <a:prstGeom prst="rect">
            <a:avLst/>
          </a:prstGeom>
        </p:spPr>
        <p:txBody>
          <a:bodyPr spcFirstLastPara="1" wrap="square" lIns="91425" tIns="91425" rIns="91425" bIns="91425" anchor="ctr" anchorCtr="0">
            <a:noAutofit/>
          </a:bodyPr>
          <a:lstStyle/>
          <a:p>
            <a:pPr marL="0" lvl="0" indent="0" algn="l" rtl="0">
              <a:lnSpc>
                <a:spcPts val="2500"/>
              </a:lnSpc>
              <a:spcBef>
                <a:spcPts val="0"/>
              </a:spcBef>
              <a:spcAft>
                <a:spcPts val="0"/>
              </a:spcAft>
              <a:buNone/>
            </a:pPr>
            <a:r>
              <a:rPr lang="es-MX" sz="2200" b="1" dirty="0">
                <a:solidFill>
                  <a:schemeClr val="dk1"/>
                </a:solidFill>
              </a:rPr>
              <a:t>Lector 1. </a:t>
            </a:r>
            <a:r>
              <a:rPr lang="es-MX" sz="2200" dirty="0">
                <a:solidFill>
                  <a:schemeClr val="dk1"/>
                </a:solidFill>
              </a:rPr>
              <a:t>(vv. 1-13). Al llegar el día de Pentecostés, estaban todos reunidos en un mismo lugar. De repente vino del cielo un ruido como el de una ráfaga de viento impetuoso, que llenó toda la casa en la que se encontraban. Se les aparecieron unas lenguas como de fuego que se repartieron y se posaron sobre cada uno de ellos; quedaron todos llenos del Espíritu Santo y se pusieron a hablar en otras lenguas, según el Espíritu les concedía expresarse. Había en Jerusalén hombres piadosos, que allí residían, venidos de todas las naciones que hay bajo el cielo. Al producirse aquel ruido la gente se congregó y se llenó de estupor al oírlos hablar cada uno en su propia lengua. </a:t>
            </a:r>
            <a:endParaRPr lang="en-US" sz="2200" dirty="0">
              <a:solidFill>
                <a:schemeClr val="dk1"/>
              </a:solidFill>
            </a:endParaRPr>
          </a:p>
        </p:txBody>
      </p:sp>
      <p:pic>
        <p:nvPicPr>
          <p:cNvPr id="426" name="Google Shape;426;p4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40716" y="814931"/>
            <a:ext cx="397711" cy="572700"/>
          </a:xfrm>
          <a:prstGeom prst="rect">
            <a:avLst/>
          </a:prstGeom>
          <a:noFill/>
          <a:ln>
            <a:noFill/>
          </a:ln>
        </p:spPr>
      </p:pic>
      <p:pic>
        <p:nvPicPr>
          <p:cNvPr id="427" name="Google Shape;427;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728800" y="4353467"/>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0" y="17651"/>
            <a:ext cx="879144" cy="797280"/>
          </a:xfrm>
          <a:prstGeom prst="rect">
            <a:avLst/>
          </a:prstGeom>
        </p:spPr>
      </p:pic>
      <p:pic>
        <p:nvPicPr>
          <p:cNvPr id="2" name="Imagen 1">
            <a:extLst>
              <a:ext uri="{FF2B5EF4-FFF2-40B4-BE49-F238E27FC236}">
                <a16:creationId xmlns:a16="http://schemas.microsoft.com/office/drawing/2014/main" id="{9A38B99C-1AD7-7E01-D6E9-8AEC9DAB87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A01DBAF0-8141-C2A1-5581-9055AA1A911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16536" y="50707"/>
            <a:ext cx="958788" cy="273184"/>
          </a:xfrm>
          <a:prstGeom prst="rect">
            <a:avLst/>
          </a:prstGeom>
        </p:spPr>
      </p:pic>
    </p:spTree>
    <p:extLst>
      <p:ext uri="{BB962C8B-B14F-4D97-AF65-F5344CB8AC3E}">
        <p14:creationId xmlns:p14="http://schemas.microsoft.com/office/powerpoint/2010/main" val="3672353627"/>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4"/>
          <p:cNvSpPr txBox="1">
            <a:spLocks noGrp="1"/>
          </p:cNvSpPr>
          <p:nvPr>
            <p:ph type="title"/>
          </p:nvPr>
        </p:nvSpPr>
        <p:spPr>
          <a:xfrm rot="5400000">
            <a:off x="7472487" y="2214073"/>
            <a:ext cx="2857250" cy="485775"/>
          </a:xfrm>
          <a:prstGeom prst="rect">
            <a:avLst/>
          </a:prstGeom>
          <a:ln w="19050">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rtl="0">
              <a:spcBef>
                <a:spcPts val="0"/>
              </a:spcBef>
              <a:spcAft>
                <a:spcPts val="0"/>
              </a:spcAft>
              <a:buNone/>
            </a:pPr>
            <a:r>
              <a:rPr lang="en-US" sz="2000" dirty="0"/>
              <a:t>1. </a:t>
            </a:r>
            <a:r>
              <a:rPr lang="es-EC" sz="2000" dirty="0"/>
              <a:t>Lectura</a:t>
            </a:r>
            <a:r>
              <a:rPr lang="en-US" sz="2000" dirty="0"/>
              <a:t>: </a:t>
            </a:r>
            <a:r>
              <a:rPr lang="es-EC" sz="2000" dirty="0" err="1"/>
              <a:t>Hch</a:t>
            </a:r>
            <a:r>
              <a:rPr lang="en-US" sz="2000" dirty="0"/>
              <a:t> 2,1-41</a:t>
            </a:r>
          </a:p>
        </p:txBody>
      </p:sp>
      <p:sp>
        <p:nvSpPr>
          <p:cNvPr id="424" name="Google Shape;424;p44"/>
          <p:cNvSpPr txBox="1">
            <a:spLocks noGrp="1"/>
          </p:cNvSpPr>
          <p:nvPr>
            <p:ph type="body" idx="1"/>
          </p:nvPr>
        </p:nvSpPr>
        <p:spPr>
          <a:xfrm>
            <a:off x="833338" y="631933"/>
            <a:ext cx="7564938" cy="387963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200" dirty="0">
                <a:solidFill>
                  <a:schemeClr val="dk1"/>
                </a:solidFill>
              </a:rPr>
              <a:t>Estupefactos y admirados decían: «¿Es que no son galileos todos estos que están hablando? Pues ¿cómo cada uno de nosotros los oímos en nuestra propia lengua nativa? Partos, medos y elamitas; habitantes de Mesopotamia, Judea, Capadocia, el Ponto, Asia, Frigia, Panfilia, Egipto, la parte de Libia fronteriza con Cirene, forasteros romanos, judíos y prosélitos, cretenses y árabes, todos los oímos hablar en nuestra lengua las maravillas de Dios. Todos estaban estupefactos y perplejos y se decían unos a otros: ¿Qué significa esto? Otros decían riéndose: ¡Están llenos de mosto!</a:t>
            </a:r>
          </a:p>
        </p:txBody>
      </p:sp>
      <p:pic>
        <p:nvPicPr>
          <p:cNvPr id="426" name="Google Shape;426;p4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75679" y="1361621"/>
            <a:ext cx="397711" cy="572700"/>
          </a:xfrm>
          <a:prstGeom prst="rect">
            <a:avLst/>
          </a:prstGeom>
          <a:noFill/>
          <a:ln>
            <a:noFill/>
          </a:ln>
        </p:spPr>
      </p:pic>
      <p:pic>
        <p:nvPicPr>
          <p:cNvPr id="427" name="Google Shape;427;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728800" y="4353467"/>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161720" y="0"/>
            <a:ext cx="879144" cy="797280"/>
          </a:xfrm>
          <a:prstGeom prst="rect">
            <a:avLst/>
          </a:prstGeom>
        </p:spPr>
      </p:pic>
      <p:pic>
        <p:nvPicPr>
          <p:cNvPr id="2" name="Imagen 1">
            <a:extLst>
              <a:ext uri="{FF2B5EF4-FFF2-40B4-BE49-F238E27FC236}">
                <a16:creationId xmlns:a16="http://schemas.microsoft.com/office/drawing/2014/main" id="{A63EC908-625C-578F-016E-CA34593139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F8948991-CF8E-06C2-A41A-1864E38059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4"/>
          <p:cNvSpPr txBox="1">
            <a:spLocks noGrp="1"/>
          </p:cNvSpPr>
          <p:nvPr>
            <p:ph type="title"/>
          </p:nvPr>
        </p:nvSpPr>
        <p:spPr>
          <a:xfrm rot="5400000">
            <a:off x="7472487" y="2214073"/>
            <a:ext cx="2857250" cy="485775"/>
          </a:xfrm>
          <a:prstGeom prst="rect">
            <a:avLst/>
          </a:prstGeom>
          <a:ln w="19050">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rtl="0">
              <a:spcBef>
                <a:spcPts val="0"/>
              </a:spcBef>
              <a:spcAft>
                <a:spcPts val="0"/>
              </a:spcAft>
              <a:buNone/>
            </a:pPr>
            <a:r>
              <a:rPr lang="en-US" sz="2000" dirty="0"/>
              <a:t>1. </a:t>
            </a:r>
            <a:r>
              <a:rPr lang="es-EC" sz="2000" dirty="0"/>
              <a:t>Lectura</a:t>
            </a:r>
            <a:r>
              <a:rPr lang="en-US" sz="2000" dirty="0"/>
              <a:t>: </a:t>
            </a:r>
            <a:r>
              <a:rPr lang="es-EC" sz="2000" dirty="0" err="1"/>
              <a:t>Hch</a:t>
            </a:r>
            <a:r>
              <a:rPr lang="en-US" sz="2000" dirty="0"/>
              <a:t> 2,1-41</a:t>
            </a:r>
          </a:p>
        </p:txBody>
      </p:sp>
      <p:sp>
        <p:nvSpPr>
          <p:cNvPr id="424" name="Google Shape;424;p44"/>
          <p:cNvSpPr txBox="1">
            <a:spLocks noGrp="1"/>
          </p:cNvSpPr>
          <p:nvPr>
            <p:ph type="body" idx="1"/>
          </p:nvPr>
        </p:nvSpPr>
        <p:spPr>
          <a:xfrm>
            <a:off x="665825" y="398640"/>
            <a:ext cx="7776839" cy="438973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200" b="1" dirty="0">
                <a:solidFill>
                  <a:schemeClr val="dk1"/>
                </a:solidFill>
              </a:rPr>
              <a:t>Lector 2. </a:t>
            </a:r>
            <a:r>
              <a:rPr lang="es-MX" sz="2200" dirty="0">
                <a:solidFill>
                  <a:schemeClr val="dk1"/>
                </a:solidFill>
              </a:rPr>
              <a:t>(vv. 14-36). Entonces Pedro, presentándose con los Once, levantó su voz y les dijo: Judíos y habitantes todos de Jerusalén: Que les quede esto claro y presten atención a mis palabras: No están estos borrachos, como suponen, pues es la hora tercia del día, sino que es lo que dijo el profeta: Sucederá en los últimos días, dice Dios:  Derramaré mi Espíritu sobre toda carne, y profetizarán tus hijos e hijas; tus jóvenes verán visiones y tus ancianos soñarán sueños. Y yo sobre mis siervos derramaré mi Espíritu. Haré prodigios arriba en el cielo y señales abajo en la tierra. El sol se convertirá en tinieblas y la luna en sangre, antes de que llegue el Día grande del Señor.</a:t>
            </a:r>
          </a:p>
        </p:txBody>
      </p:sp>
      <p:pic>
        <p:nvPicPr>
          <p:cNvPr id="426" name="Google Shape;426;p4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16344" y="398640"/>
            <a:ext cx="397711" cy="572700"/>
          </a:xfrm>
          <a:prstGeom prst="rect">
            <a:avLst/>
          </a:prstGeom>
          <a:noFill/>
          <a:ln>
            <a:noFill/>
          </a:ln>
        </p:spPr>
      </p:pic>
      <p:pic>
        <p:nvPicPr>
          <p:cNvPr id="427" name="Google Shape;427;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728800" y="4353467"/>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161720" y="0"/>
            <a:ext cx="879144" cy="797280"/>
          </a:xfrm>
          <a:prstGeom prst="rect">
            <a:avLst/>
          </a:prstGeom>
        </p:spPr>
      </p:pic>
      <p:pic>
        <p:nvPicPr>
          <p:cNvPr id="2" name="Imagen 1">
            <a:extLst>
              <a:ext uri="{FF2B5EF4-FFF2-40B4-BE49-F238E27FC236}">
                <a16:creationId xmlns:a16="http://schemas.microsoft.com/office/drawing/2014/main" id="{A63EC908-625C-578F-016E-CA34593139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F8948991-CF8E-06C2-A41A-1864E38059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spTree>
    <p:extLst>
      <p:ext uri="{BB962C8B-B14F-4D97-AF65-F5344CB8AC3E}">
        <p14:creationId xmlns:p14="http://schemas.microsoft.com/office/powerpoint/2010/main" val="9490941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4"/>
          <p:cNvSpPr txBox="1">
            <a:spLocks noGrp="1"/>
          </p:cNvSpPr>
          <p:nvPr>
            <p:ph type="title"/>
          </p:nvPr>
        </p:nvSpPr>
        <p:spPr>
          <a:xfrm rot="5400000">
            <a:off x="7472487" y="2214073"/>
            <a:ext cx="2857250" cy="485775"/>
          </a:xfrm>
          <a:prstGeom prst="rect">
            <a:avLst/>
          </a:prstGeom>
          <a:ln w="19050">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rtl="0">
              <a:spcBef>
                <a:spcPts val="0"/>
              </a:spcBef>
              <a:spcAft>
                <a:spcPts val="0"/>
              </a:spcAft>
              <a:buNone/>
            </a:pPr>
            <a:r>
              <a:rPr lang="en-US" sz="2000" dirty="0"/>
              <a:t>1. </a:t>
            </a:r>
            <a:r>
              <a:rPr lang="es-EC" sz="2000" dirty="0"/>
              <a:t>Lectura</a:t>
            </a:r>
            <a:r>
              <a:rPr lang="en-US" sz="2000" dirty="0"/>
              <a:t>: </a:t>
            </a:r>
            <a:r>
              <a:rPr lang="es-EC" sz="2000" dirty="0" err="1"/>
              <a:t>Hch</a:t>
            </a:r>
            <a:r>
              <a:rPr lang="en-US" sz="2000" dirty="0"/>
              <a:t> 2,1-41</a:t>
            </a:r>
          </a:p>
        </p:txBody>
      </p:sp>
      <p:sp>
        <p:nvSpPr>
          <p:cNvPr id="424" name="Google Shape;424;p44"/>
          <p:cNvSpPr txBox="1">
            <a:spLocks noGrp="1"/>
          </p:cNvSpPr>
          <p:nvPr>
            <p:ph type="body" idx="1"/>
          </p:nvPr>
        </p:nvSpPr>
        <p:spPr>
          <a:xfrm>
            <a:off x="578439" y="362059"/>
            <a:ext cx="7705818" cy="430010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000" dirty="0">
                <a:solidFill>
                  <a:schemeClr val="dk1"/>
                </a:solidFill>
              </a:rPr>
              <a:t>Y todo el que invoque el nombre del Señor se salvará. Israelitas, escuchen estas palabras: A Jesús, el Nazareno, hombre acreditado por Dios entre ustedes con milagros, prodigios y señales que Dios hizo por su medio entre ustedes. Como saben, a éste que fue entregado según designio y previo conocimiento de Dios, ustedes lo mataron, clavándole en la cruz por mano de los impíos; a este Dios le resucitó, librándole de los dolores del Hades, pues no era posible que quedase bajo su dominio; porque dice de él David: Veía constantemente al Señor delante de mí, puesto que está a mi derecha, para que no vacile. Por eso se ha alegrado mi corazón y se ha alborozado mi lengua, y hasta mi carne reposará en la esperanza de que no abandonarás mi alma en el Hades ni permitirás que tu santo experimente la corrupción.</a:t>
            </a:r>
          </a:p>
        </p:txBody>
      </p:sp>
      <p:pic>
        <p:nvPicPr>
          <p:cNvPr id="426" name="Google Shape;426;p4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1349" y="1534982"/>
            <a:ext cx="397711" cy="572700"/>
          </a:xfrm>
          <a:prstGeom prst="rect">
            <a:avLst/>
          </a:prstGeom>
          <a:noFill/>
          <a:ln>
            <a:noFill/>
          </a:ln>
        </p:spPr>
      </p:pic>
      <p:pic>
        <p:nvPicPr>
          <p:cNvPr id="427" name="Google Shape;427;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728800" y="4353467"/>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161720" y="0"/>
            <a:ext cx="879144" cy="797280"/>
          </a:xfrm>
          <a:prstGeom prst="rect">
            <a:avLst/>
          </a:prstGeom>
        </p:spPr>
      </p:pic>
      <p:pic>
        <p:nvPicPr>
          <p:cNvPr id="2" name="Imagen 1">
            <a:extLst>
              <a:ext uri="{FF2B5EF4-FFF2-40B4-BE49-F238E27FC236}">
                <a16:creationId xmlns:a16="http://schemas.microsoft.com/office/drawing/2014/main" id="{A63EC908-625C-578F-016E-CA34593139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F8948991-CF8E-06C2-A41A-1864E38059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spTree>
    <p:extLst>
      <p:ext uri="{BB962C8B-B14F-4D97-AF65-F5344CB8AC3E}">
        <p14:creationId xmlns:p14="http://schemas.microsoft.com/office/powerpoint/2010/main" val="2138364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4"/>
          <p:cNvSpPr txBox="1">
            <a:spLocks noGrp="1"/>
          </p:cNvSpPr>
          <p:nvPr>
            <p:ph type="title"/>
          </p:nvPr>
        </p:nvSpPr>
        <p:spPr>
          <a:xfrm rot="5400000">
            <a:off x="7472487" y="2214073"/>
            <a:ext cx="2857250" cy="485775"/>
          </a:xfrm>
          <a:prstGeom prst="rect">
            <a:avLst/>
          </a:prstGeom>
          <a:ln w="19050">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rtl="0">
              <a:spcBef>
                <a:spcPts val="0"/>
              </a:spcBef>
              <a:spcAft>
                <a:spcPts val="0"/>
              </a:spcAft>
              <a:buNone/>
            </a:pPr>
            <a:r>
              <a:rPr lang="en-US" sz="2000" dirty="0"/>
              <a:t>1. </a:t>
            </a:r>
            <a:r>
              <a:rPr lang="es-EC" sz="2000" dirty="0"/>
              <a:t>Lectura</a:t>
            </a:r>
            <a:r>
              <a:rPr lang="en-US" sz="2000" dirty="0"/>
              <a:t>: </a:t>
            </a:r>
            <a:r>
              <a:rPr lang="es-EC" sz="2000" dirty="0" err="1"/>
              <a:t>Hch</a:t>
            </a:r>
            <a:r>
              <a:rPr lang="en-US" sz="2000" dirty="0"/>
              <a:t> 2,1-41</a:t>
            </a:r>
          </a:p>
        </p:txBody>
      </p:sp>
      <p:sp>
        <p:nvSpPr>
          <p:cNvPr id="424" name="Google Shape;424;p44"/>
          <p:cNvSpPr txBox="1">
            <a:spLocks noGrp="1"/>
          </p:cNvSpPr>
          <p:nvPr>
            <p:ph type="body" idx="1"/>
          </p:nvPr>
        </p:nvSpPr>
        <p:spPr>
          <a:xfrm>
            <a:off x="578439" y="444856"/>
            <a:ext cx="7988512" cy="425378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1900" dirty="0">
                <a:solidFill>
                  <a:schemeClr val="dk1"/>
                </a:solidFill>
              </a:rPr>
              <a:t>Me has hecho conocer caminos de vida, me llenarás de gozo con tu rostro. Hermanos, permítanme que les diga con toda libertad cómo el patriarca David murió y fue sepultado y su tumba permanece entre nosotros hasta el presente. Pero como él era profeta y sabía que Dios le había asegurado con juramento que se sentaría en su trono un descendiente de su sangre, vio a lo lejos y habló de la resurrección de Cristo, que ni fue abandonado en el Hades ni su carne experimentó la corrupción. A este Jesús Dios le resucitó; de lo cual todos nosotros somos testigos. Y exaltado por la diestra de Dios, ha recibido del Padre el Espíritu Santo prometido y ha derramado lo que ustedes ven y oyen. Pues David no subió a los cielos y sin embargo dice: Dijo el Señor a mi Señor: Siéntate a mi diestra hasta que ponga a tus enemigos por escabel de tus pies. Sepa, pues, con certeza toda la casa de Israel que Dios ha constituido Señor y Cristo a este Jesús a quien ustedes han crucificado.</a:t>
            </a:r>
          </a:p>
        </p:txBody>
      </p:sp>
      <p:pic>
        <p:nvPicPr>
          <p:cNvPr id="426" name="Google Shape;426;p4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1349" y="1534982"/>
            <a:ext cx="397711" cy="572700"/>
          </a:xfrm>
          <a:prstGeom prst="rect">
            <a:avLst/>
          </a:prstGeom>
          <a:noFill/>
          <a:ln>
            <a:noFill/>
          </a:ln>
        </p:spPr>
      </p:pic>
      <p:pic>
        <p:nvPicPr>
          <p:cNvPr id="427" name="Google Shape;427;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728800" y="4353467"/>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161720" y="0"/>
            <a:ext cx="879144" cy="797280"/>
          </a:xfrm>
          <a:prstGeom prst="rect">
            <a:avLst/>
          </a:prstGeom>
        </p:spPr>
      </p:pic>
      <p:pic>
        <p:nvPicPr>
          <p:cNvPr id="2" name="Imagen 1">
            <a:extLst>
              <a:ext uri="{FF2B5EF4-FFF2-40B4-BE49-F238E27FC236}">
                <a16:creationId xmlns:a16="http://schemas.microsoft.com/office/drawing/2014/main" id="{A63EC908-625C-578F-016E-CA34593139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F8948991-CF8E-06C2-A41A-1864E38059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spTree>
    <p:extLst>
      <p:ext uri="{BB962C8B-B14F-4D97-AF65-F5344CB8AC3E}">
        <p14:creationId xmlns:p14="http://schemas.microsoft.com/office/powerpoint/2010/main" val="2265203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Enjoy Poetry Break Day by Slidesgo">
  <a:themeElements>
    <a:clrScheme name="Simple Light">
      <a:dk1>
        <a:srgbClr val="4B2100"/>
      </a:dk1>
      <a:lt1>
        <a:srgbClr val="FFFFFF"/>
      </a:lt1>
      <a:dk2>
        <a:srgbClr val="FFEFF3"/>
      </a:dk2>
      <a:lt2>
        <a:srgbClr val="E2BF93"/>
      </a:lt2>
      <a:accent1>
        <a:srgbClr val="A5532E"/>
      </a:accent1>
      <a:accent2>
        <a:srgbClr val="EF660E"/>
      </a:accent2>
      <a:accent3>
        <a:srgbClr val="EAB748"/>
      </a:accent3>
      <a:accent4>
        <a:srgbClr val="D45374"/>
      </a:accent4>
      <a:accent5>
        <a:srgbClr val="F4D0CA"/>
      </a:accent5>
      <a:accent6>
        <a:srgbClr val="4E466C"/>
      </a:accent6>
      <a:hlink>
        <a:srgbClr val="4B2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njoy Poetry Break Day by Slidesgo">
  <a:themeElements>
    <a:clrScheme name="Simple Light">
      <a:dk1>
        <a:srgbClr val="4B2100"/>
      </a:dk1>
      <a:lt1>
        <a:srgbClr val="FFFFFF"/>
      </a:lt1>
      <a:dk2>
        <a:srgbClr val="FFEFF3"/>
      </a:dk2>
      <a:lt2>
        <a:srgbClr val="E2BF93"/>
      </a:lt2>
      <a:accent1>
        <a:srgbClr val="A5532E"/>
      </a:accent1>
      <a:accent2>
        <a:srgbClr val="EF660E"/>
      </a:accent2>
      <a:accent3>
        <a:srgbClr val="EAB748"/>
      </a:accent3>
      <a:accent4>
        <a:srgbClr val="D45374"/>
      </a:accent4>
      <a:accent5>
        <a:srgbClr val="F4D0CA"/>
      </a:accent5>
      <a:accent6>
        <a:srgbClr val="4E466C"/>
      </a:accent6>
      <a:hlink>
        <a:srgbClr val="4B2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1117</TotalTime>
  <Words>2463</Words>
  <Application>Microsoft Office PowerPoint</Application>
  <PresentationFormat>Presentación en pantalla (16:9)</PresentationFormat>
  <Paragraphs>99</Paragraphs>
  <Slides>23</Slides>
  <Notes>23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23</vt:i4>
      </vt:variant>
    </vt:vector>
  </HeadingPairs>
  <TitlesOfParts>
    <vt:vector size="31" baseType="lpstr">
      <vt:lpstr>Nunito</vt:lpstr>
      <vt:lpstr>Berkshire Swash</vt:lpstr>
      <vt:lpstr>Didact Gothic</vt:lpstr>
      <vt:lpstr>Bitter</vt:lpstr>
      <vt:lpstr>Arial</vt:lpstr>
      <vt:lpstr>PT Sans</vt:lpstr>
      <vt:lpstr>Enjoy Poetry Break Day by Slidesgo</vt:lpstr>
      <vt:lpstr>1_Enjoy Poetry Break Day by Slidesgo</vt:lpstr>
      <vt:lpstr>Estudio Orante De Hechos de  los Apóstoles</vt:lpstr>
      <vt:lpstr>Tema 2</vt:lpstr>
      <vt:lpstr>Introducción</vt:lpstr>
      <vt:lpstr>Presentación de PowerPoint</vt:lpstr>
      <vt:lpstr>1. Lectura: Hch 2,1-41</vt:lpstr>
      <vt:lpstr>1. Lectura: Hch 2,1-41</vt:lpstr>
      <vt:lpstr>1. Lectura: Hch 2,1-41</vt:lpstr>
      <vt:lpstr>1. Lectura: Hch 2,1-41</vt:lpstr>
      <vt:lpstr>1. Lectura: Hch 2,1-41</vt:lpstr>
      <vt:lpstr>1. Lectura: Hch 2,1-41</vt:lpstr>
      <vt:lpstr>Pistas para acoger el texto…</vt:lpstr>
      <vt:lpstr>Presentación de PowerPoint</vt:lpstr>
      <vt:lpstr>Presentación de PowerPoint</vt:lpstr>
      <vt:lpstr>Presentación de PowerPoint</vt:lpstr>
      <vt:lpstr>Presentación de PowerPoint</vt:lpstr>
      <vt:lpstr>Claves para comprender Hechos 2,1-41</vt:lpstr>
      <vt:lpstr>Claves para comprender Hechos 2,1-41</vt:lpstr>
      <vt:lpstr>Claves para comprender Hechos 2,1-41</vt:lpstr>
      <vt:lpstr>2. Meditación</vt:lpstr>
      <vt:lpstr>3. Oración</vt:lpstr>
      <vt:lpstr>Presentación de PowerPoint</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Orante De Hechos de  los Apóstoles</dc:title>
  <dc:creator>Cursos</dc:creator>
  <cp:lastModifiedBy>Cursos</cp:lastModifiedBy>
  <cp:revision>15</cp:revision>
  <dcterms:modified xsi:type="dcterms:W3CDTF">2024-06-04T13:52:10Z</dcterms:modified>
</cp:coreProperties>
</file>