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6"/>
  </p:notesMasterIdLst>
  <p:handoutMasterIdLst>
    <p:handoutMasterId r:id="rId27"/>
  </p:handoutMasterIdLst>
  <p:sldIdLst>
    <p:sldId id="256" r:id="rId3"/>
    <p:sldId id="281" r:id="rId4"/>
    <p:sldId id="262" r:id="rId5"/>
    <p:sldId id="313" r:id="rId6"/>
    <p:sldId id="263" r:id="rId7"/>
    <p:sldId id="260" r:id="rId8"/>
    <p:sldId id="315" r:id="rId9"/>
    <p:sldId id="316" r:id="rId10"/>
    <p:sldId id="328" r:id="rId11"/>
    <p:sldId id="329" r:id="rId12"/>
    <p:sldId id="318" r:id="rId13"/>
    <p:sldId id="319" r:id="rId14"/>
    <p:sldId id="320" r:id="rId15"/>
    <p:sldId id="321" r:id="rId16"/>
    <p:sldId id="322" r:id="rId17"/>
    <p:sldId id="324" r:id="rId18"/>
    <p:sldId id="327" r:id="rId19"/>
    <p:sldId id="330" r:id="rId20"/>
    <p:sldId id="326" r:id="rId21"/>
    <p:sldId id="325" r:id="rId22"/>
    <p:sldId id="331" r:id="rId23"/>
    <p:sldId id="332" r:id="rId24"/>
    <p:sldId id="290" r:id="rId25"/>
  </p:sldIdLst>
  <p:sldSz cx="9144000" cy="5143500" type="screen16x9"/>
  <p:notesSz cx="6858000" cy="9144000"/>
  <p:embeddedFontLst>
    <p:embeddedFont>
      <p:font typeface="Berkshire Swash" panose="02000505000000020003" pitchFamily="2" charset="0"/>
      <p:regular r:id="rId28"/>
    </p:embeddedFont>
    <p:embeddedFont>
      <p:font typeface="Bitter" panose="020B0604020202020204" charset="0"/>
      <p:regular r:id="rId29"/>
      <p:bold r:id="rId30"/>
      <p:italic r:id="rId31"/>
      <p:boldItalic r:id="rId32"/>
    </p:embeddedFont>
    <p:embeddedFont>
      <p:font typeface="Didact Gothic" panose="00000500000000000000" pitchFamily="2" charset="0"/>
      <p:regular r:id="rId33"/>
    </p:embeddedFont>
    <p:embeddedFont>
      <p:font typeface="Nunito" pitchFamily="2" charset="0"/>
      <p:regular r:id="rId34"/>
      <p:bold r:id="rId35"/>
      <p:italic r:id="rId36"/>
      <p:boldItalic r:id="rId37"/>
    </p:embeddedFont>
    <p:embeddedFont>
      <p:font typeface="PT Sans" panose="020B05030202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E9F68F-F9B9-42EF-8FBF-8DD2725ACDDE}">
  <a:tblStyle styleId="{77E9F68F-F9B9-42EF-8FBF-8DD2725ACDD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07" autoAdjust="0"/>
  </p:normalViewPr>
  <p:slideViewPr>
    <p:cSldViewPr snapToGrid="0">
      <p:cViewPr varScale="1">
        <p:scale>
          <a:sx n="109" d="100"/>
          <a:sy n="109" d="100"/>
        </p:scale>
        <p:origin x="786" y="102"/>
      </p:cViewPr>
      <p:guideLst/>
    </p:cSldViewPr>
  </p:slideViewPr>
  <p:notesTextViewPr>
    <p:cViewPr>
      <p:scale>
        <a:sx n="1" d="1"/>
        <a:sy n="1" d="1"/>
      </p:scale>
      <p:origin x="0" y="0"/>
    </p:cViewPr>
  </p:notesTextViewPr>
  <p:notesViewPr>
    <p:cSldViewPr snapToGrid="0">
      <p:cViewPr varScale="1">
        <p:scale>
          <a:sx n="66" d="100"/>
          <a:sy n="66" d="100"/>
        </p:scale>
        <p:origin x="325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4025AD4-0438-DF66-ADD0-C7FF2103AD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88087A51-9DD0-0E4A-CAD4-A2CF9A0E7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8FCEC-4EAD-4FF4-B170-0C16D3B3557A}" type="datetimeFigureOut">
              <a:rPr lang="es-EC" smtClean="0"/>
              <a:t>10/6/2024</a:t>
            </a:fld>
            <a:endParaRPr lang="es-EC"/>
          </a:p>
        </p:txBody>
      </p:sp>
      <p:sp>
        <p:nvSpPr>
          <p:cNvPr id="4" name="Marcador de pie de página 3">
            <a:extLst>
              <a:ext uri="{FF2B5EF4-FFF2-40B4-BE49-F238E27FC236}">
                <a16:creationId xmlns:a16="http://schemas.microsoft.com/office/drawing/2014/main" id="{B954B8CA-4D6F-3570-65DD-A991C9FEA4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3A41DE7B-8D3E-7B20-42A7-71E1F1E5C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D03FD2-C65D-4129-8A64-90BAA2B63C50}" type="slidenum">
              <a:rPr lang="es-EC" smtClean="0"/>
              <a:t>‹Nº›</a:t>
            </a:fld>
            <a:endParaRPr lang="es-EC"/>
          </a:p>
        </p:txBody>
      </p:sp>
    </p:spTree>
    <p:extLst>
      <p:ext uri="{BB962C8B-B14F-4D97-AF65-F5344CB8AC3E}">
        <p14:creationId xmlns:p14="http://schemas.microsoft.com/office/powerpoint/2010/main" val="1767738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785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91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742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79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140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30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815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634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781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61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8794e6dd17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18794e6dd17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30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7794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8268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1853e46e6e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1853e46e6e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8794e6dd1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8794e6dd1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8794e6dd1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8794e6dd1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052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8794e6dd1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8794e6dd1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086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84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1795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2.png"/><Relationship Id="rId7" Type="http://schemas.openxmlformats.org/officeDocument/2006/relationships/hyperlink" Target="http://bit.ly/2TyoMsr"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bit.ly/3A1uf1Q" TargetMode="External"/><Relationship Id="rId5" Type="http://schemas.openxmlformats.org/officeDocument/2006/relationships/image" Target="../media/image7.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936" y="-818120"/>
            <a:ext cx="1628251" cy="2219594"/>
          </a:xfrm>
          <a:prstGeom prst="rect">
            <a:avLst/>
          </a:prstGeom>
          <a:noFill/>
          <a:ln>
            <a:noFill/>
          </a:ln>
        </p:spPr>
      </p:pic>
      <p:pic>
        <p:nvPicPr>
          <p:cNvPr id="11" name="Google Shape;11;p2"/>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182239" y="374509"/>
            <a:ext cx="1841263" cy="2376743"/>
          </a:xfrm>
          <a:prstGeom prst="rect">
            <a:avLst/>
          </a:prstGeom>
          <a:noFill/>
          <a:ln>
            <a:noFill/>
          </a:ln>
        </p:spPr>
      </p:pic>
      <p:pic>
        <p:nvPicPr>
          <p:cNvPr id="12" name="Google Shape;12;p2"/>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7127896" y="3196075"/>
            <a:ext cx="2438750" cy="3026744"/>
          </a:xfrm>
          <a:prstGeom prst="rect">
            <a:avLst/>
          </a:prstGeom>
          <a:noFill/>
          <a:ln>
            <a:noFill/>
          </a:ln>
        </p:spPr>
      </p:pic>
      <p:pic>
        <p:nvPicPr>
          <p:cNvPr id="13" name="Google Shape;13;p2"/>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a:off x="6286689" y="374499"/>
            <a:ext cx="895567" cy="1599475"/>
          </a:xfrm>
          <a:prstGeom prst="rect">
            <a:avLst/>
          </a:prstGeom>
          <a:noFill/>
          <a:ln>
            <a:noFill/>
          </a:ln>
        </p:spPr>
      </p:pic>
      <p:pic>
        <p:nvPicPr>
          <p:cNvPr id="14" name="Google Shape;14;p2"/>
          <p:cNvPicPr preferRelativeResize="0"/>
          <p:nvPr/>
        </p:nvPicPr>
        <p:blipFill>
          <a:blip r:embed="rId6" cstate="screen">
            <a:alphaModFix amt="69000"/>
            <a:extLst>
              <a:ext uri="{28A0092B-C50C-407E-A947-70E740481C1C}">
                <a14:useLocalDpi xmlns:a14="http://schemas.microsoft.com/office/drawing/2010/main"/>
              </a:ext>
            </a:extLst>
          </a:blip>
          <a:stretch>
            <a:fillRect/>
          </a:stretch>
        </p:blipFill>
        <p:spPr>
          <a:xfrm>
            <a:off x="3694987" y="4395513"/>
            <a:ext cx="1754026" cy="1231825"/>
          </a:xfrm>
          <a:prstGeom prst="rect">
            <a:avLst/>
          </a:prstGeom>
          <a:noFill/>
          <a:ln>
            <a:noFill/>
          </a:ln>
        </p:spPr>
      </p:pic>
      <p:pic>
        <p:nvPicPr>
          <p:cNvPr id="15" name="Google Shape;15;p2"/>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5600730">
            <a:off x="-507934" y="2511698"/>
            <a:ext cx="2205674" cy="2847162"/>
          </a:xfrm>
          <a:prstGeom prst="rect">
            <a:avLst/>
          </a:prstGeom>
          <a:noFill/>
          <a:ln>
            <a:noFill/>
          </a:ln>
        </p:spPr>
      </p:pic>
      <p:pic>
        <p:nvPicPr>
          <p:cNvPr id="16" name="Google Shape;16;p2"/>
          <p:cNvPicPr preferRelativeResize="0"/>
          <p:nvPr/>
        </p:nvPicPr>
        <p:blipFill rotWithShape="1">
          <a:blip r:embed="rId8" cstate="screen">
            <a:alphaModFix amt="69000"/>
            <a:extLst>
              <a:ext uri="{28A0092B-C50C-407E-A947-70E740481C1C}">
                <a14:useLocalDpi xmlns:a14="http://schemas.microsoft.com/office/drawing/2010/main"/>
              </a:ext>
            </a:extLst>
          </a:blip>
          <a:srcRect/>
          <a:stretch/>
        </p:blipFill>
        <p:spPr>
          <a:xfrm rot="-3177523">
            <a:off x="3937912" y="-623488"/>
            <a:ext cx="1754027" cy="1231825"/>
          </a:xfrm>
          <a:prstGeom prst="rect">
            <a:avLst/>
          </a:prstGeom>
          <a:noFill/>
          <a:ln>
            <a:noFill/>
          </a:ln>
        </p:spPr>
      </p:pic>
      <p:sp>
        <p:nvSpPr>
          <p:cNvPr id="17" name="Google Shape;17;p2"/>
          <p:cNvSpPr txBox="1">
            <a:spLocks noGrp="1"/>
          </p:cNvSpPr>
          <p:nvPr>
            <p:ph type="ctrTitle"/>
          </p:nvPr>
        </p:nvSpPr>
        <p:spPr>
          <a:xfrm>
            <a:off x="713225" y="1376525"/>
            <a:ext cx="4534800" cy="1839900"/>
          </a:xfrm>
          <a:prstGeom prst="rect">
            <a:avLst/>
          </a:prstGeom>
        </p:spPr>
        <p:txBody>
          <a:bodyPr spcFirstLastPara="1" wrap="square" lIns="91425" tIns="91425" rIns="91425" bIns="91425" anchor="b" anchorCtr="0">
            <a:noAutofit/>
          </a:bodyPr>
          <a:lstStyle>
            <a:lvl1pPr lvl="0">
              <a:lnSpc>
                <a:spcPct val="110000"/>
              </a:lnSpc>
              <a:spcBef>
                <a:spcPts val="0"/>
              </a:spcBef>
              <a:spcAft>
                <a:spcPts val="0"/>
              </a:spcAft>
              <a:buSzPts val="5200"/>
              <a:buNone/>
              <a:defRPr sz="6000">
                <a:latin typeface="Berkshire Swash"/>
                <a:ea typeface="Berkshire Swash"/>
                <a:cs typeface="Berkshire Swash"/>
                <a:sym typeface="Berkshire Swa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 name="Google Shape;18;p2"/>
          <p:cNvSpPr txBox="1">
            <a:spLocks noGrp="1"/>
          </p:cNvSpPr>
          <p:nvPr>
            <p:ph type="subTitle" idx="1"/>
          </p:nvPr>
        </p:nvSpPr>
        <p:spPr>
          <a:xfrm>
            <a:off x="713225" y="3329425"/>
            <a:ext cx="4534800" cy="4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latin typeface="Bitter"/>
                <a:ea typeface="Bitter"/>
                <a:cs typeface="Bitter"/>
                <a:sym typeface="Bit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319"/>
        <p:cNvGrpSpPr/>
        <p:nvPr/>
      </p:nvGrpSpPr>
      <p:grpSpPr>
        <a:xfrm>
          <a:off x="0" y="0"/>
          <a:ext cx="0" cy="0"/>
          <a:chOff x="0" y="0"/>
          <a:chExt cx="0" cy="0"/>
        </a:xfrm>
      </p:grpSpPr>
      <p:pic>
        <p:nvPicPr>
          <p:cNvPr id="320" name="Google Shape;320;p32"/>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76476" flipH="1">
            <a:off x="7702914" y="-570296"/>
            <a:ext cx="1628251" cy="2219593"/>
          </a:xfrm>
          <a:prstGeom prst="rect">
            <a:avLst/>
          </a:prstGeom>
          <a:noFill/>
          <a:ln>
            <a:noFill/>
          </a:ln>
        </p:spPr>
      </p:pic>
      <p:pic>
        <p:nvPicPr>
          <p:cNvPr id="321" name="Google Shape;321;p32"/>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247940" flipH="1">
            <a:off x="7798114" y="2888239"/>
            <a:ext cx="1841263" cy="2376743"/>
          </a:xfrm>
          <a:prstGeom prst="rect">
            <a:avLst/>
          </a:prstGeom>
          <a:noFill/>
          <a:ln>
            <a:noFill/>
          </a:ln>
        </p:spPr>
      </p:pic>
      <p:pic>
        <p:nvPicPr>
          <p:cNvPr id="322" name="Google Shape;322;p32"/>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053592" flipH="1">
            <a:off x="-6328" y="2869122"/>
            <a:ext cx="2438750" cy="3026743"/>
          </a:xfrm>
          <a:prstGeom prst="rect">
            <a:avLst/>
          </a:prstGeom>
          <a:noFill/>
          <a:ln>
            <a:noFill/>
          </a:ln>
        </p:spPr>
      </p:pic>
      <p:pic>
        <p:nvPicPr>
          <p:cNvPr id="323" name="Google Shape;323;p32"/>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10800000" flipH="1">
            <a:off x="1532812" y="-340272"/>
            <a:ext cx="1754026" cy="1231825"/>
          </a:xfrm>
          <a:prstGeom prst="rect">
            <a:avLst/>
          </a:prstGeom>
          <a:noFill/>
          <a:ln>
            <a:noFill/>
          </a:ln>
        </p:spPr>
      </p:pic>
      <p:pic>
        <p:nvPicPr>
          <p:cNvPr id="324" name="Google Shape;324;p32"/>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8728848" flipH="1">
            <a:off x="-584135" y="-242794"/>
            <a:ext cx="2205674" cy="2847161"/>
          </a:xfrm>
          <a:prstGeom prst="rect">
            <a:avLst/>
          </a:prstGeom>
          <a:noFill/>
          <a:ln>
            <a:noFill/>
          </a:ln>
        </p:spPr>
      </p:pic>
      <p:pic>
        <p:nvPicPr>
          <p:cNvPr id="325" name="Google Shape;325;p32"/>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2865725" flipH="1">
            <a:off x="6404887" y="4154853"/>
            <a:ext cx="1754027" cy="12318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26"/>
        <p:cNvGrpSpPr/>
        <p:nvPr/>
      </p:nvGrpSpPr>
      <p:grpSpPr>
        <a:xfrm>
          <a:off x="0" y="0"/>
          <a:ext cx="0" cy="0"/>
          <a:chOff x="0" y="0"/>
          <a:chExt cx="0" cy="0"/>
        </a:xfrm>
      </p:grpSpPr>
      <p:pic>
        <p:nvPicPr>
          <p:cNvPr id="327" name="Google Shape;327;p33"/>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1823524">
            <a:off x="7702914" y="3333267"/>
            <a:ext cx="1628251" cy="2219593"/>
          </a:xfrm>
          <a:prstGeom prst="rect">
            <a:avLst/>
          </a:prstGeom>
          <a:noFill/>
          <a:ln>
            <a:noFill/>
          </a:ln>
        </p:spPr>
      </p:pic>
      <p:pic>
        <p:nvPicPr>
          <p:cNvPr id="328" name="Google Shape;328;p33"/>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10552060">
            <a:off x="7798114" y="-282417"/>
            <a:ext cx="1841263" cy="2376743"/>
          </a:xfrm>
          <a:prstGeom prst="rect">
            <a:avLst/>
          </a:prstGeom>
          <a:noFill/>
          <a:ln>
            <a:noFill/>
          </a:ln>
        </p:spPr>
      </p:pic>
      <p:pic>
        <p:nvPicPr>
          <p:cNvPr id="329" name="Google Shape;329;p33"/>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9746408">
            <a:off x="-6328" y="-913300"/>
            <a:ext cx="2438750" cy="3026743"/>
          </a:xfrm>
          <a:prstGeom prst="rect">
            <a:avLst/>
          </a:prstGeom>
          <a:noFill/>
          <a:ln>
            <a:noFill/>
          </a:ln>
        </p:spPr>
      </p:pic>
      <p:pic>
        <p:nvPicPr>
          <p:cNvPr id="330" name="Google Shape;330;p33"/>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7060718">
            <a:off x="-78063" y="3827150"/>
            <a:ext cx="1754027" cy="1231825"/>
          </a:xfrm>
          <a:prstGeom prst="rect">
            <a:avLst/>
          </a:prstGeom>
          <a:noFill/>
          <a:ln>
            <a:noFill/>
          </a:ln>
        </p:spPr>
      </p:pic>
      <p:pic>
        <p:nvPicPr>
          <p:cNvPr id="331" name="Google Shape;331;p33"/>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400001">
            <a:off x="3197290" y="3349748"/>
            <a:ext cx="2205674" cy="2847161"/>
          </a:xfrm>
          <a:prstGeom prst="rect">
            <a:avLst/>
          </a:prstGeom>
          <a:noFill/>
          <a:ln>
            <a:noFill/>
          </a:ln>
        </p:spPr>
      </p:pic>
      <p:pic>
        <p:nvPicPr>
          <p:cNvPr id="332" name="Google Shape;332;p33"/>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7934275">
            <a:off x="6404887" y="-404113"/>
            <a:ext cx="1754027" cy="12318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936" y="-818120"/>
            <a:ext cx="1628251" cy="2219594"/>
          </a:xfrm>
          <a:prstGeom prst="rect">
            <a:avLst/>
          </a:prstGeom>
          <a:noFill/>
          <a:ln>
            <a:noFill/>
          </a:ln>
        </p:spPr>
      </p:pic>
      <p:pic>
        <p:nvPicPr>
          <p:cNvPr id="11" name="Google Shape;11;p2"/>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182239" y="374509"/>
            <a:ext cx="1841263" cy="2376743"/>
          </a:xfrm>
          <a:prstGeom prst="rect">
            <a:avLst/>
          </a:prstGeom>
          <a:noFill/>
          <a:ln>
            <a:noFill/>
          </a:ln>
        </p:spPr>
      </p:pic>
      <p:pic>
        <p:nvPicPr>
          <p:cNvPr id="12" name="Google Shape;12;p2"/>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7127896" y="3196075"/>
            <a:ext cx="2438750" cy="3026744"/>
          </a:xfrm>
          <a:prstGeom prst="rect">
            <a:avLst/>
          </a:prstGeom>
          <a:noFill/>
          <a:ln>
            <a:noFill/>
          </a:ln>
        </p:spPr>
      </p:pic>
      <p:pic>
        <p:nvPicPr>
          <p:cNvPr id="13" name="Google Shape;13;p2"/>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a:off x="6286689" y="374499"/>
            <a:ext cx="895567" cy="1599475"/>
          </a:xfrm>
          <a:prstGeom prst="rect">
            <a:avLst/>
          </a:prstGeom>
          <a:noFill/>
          <a:ln>
            <a:noFill/>
          </a:ln>
        </p:spPr>
      </p:pic>
      <p:pic>
        <p:nvPicPr>
          <p:cNvPr id="14" name="Google Shape;14;p2"/>
          <p:cNvPicPr preferRelativeResize="0"/>
          <p:nvPr/>
        </p:nvPicPr>
        <p:blipFill>
          <a:blip r:embed="rId6" cstate="screen">
            <a:alphaModFix amt="69000"/>
            <a:extLst>
              <a:ext uri="{28A0092B-C50C-407E-A947-70E740481C1C}">
                <a14:useLocalDpi xmlns:a14="http://schemas.microsoft.com/office/drawing/2010/main"/>
              </a:ext>
            </a:extLst>
          </a:blip>
          <a:stretch>
            <a:fillRect/>
          </a:stretch>
        </p:blipFill>
        <p:spPr>
          <a:xfrm>
            <a:off x="3694987" y="4395513"/>
            <a:ext cx="1754026" cy="1231825"/>
          </a:xfrm>
          <a:prstGeom prst="rect">
            <a:avLst/>
          </a:prstGeom>
          <a:noFill/>
          <a:ln>
            <a:noFill/>
          </a:ln>
        </p:spPr>
      </p:pic>
      <p:pic>
        <p:nvPicPr>
          <p:cNvPr id="15" name="Google Shape;15;p2"/>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5600730">
            <a:off x="-507934" y="2511698"/>
            <a:ext cx="2205674" cy="2847162"/>
          </a:xfrm>
          <a:prstGeom prst="rect">
            <a:avLst/>
          </a:prstGeom>
          <a:noFill/>
          <a:ln>
            <a:noFill/>
          </a:ln>
        </p:spPr>
      </p:pic>
      <p:pic>
        <p:nvPicPr>
          <p:cNvPr id="16" name="Google Shape;16;p2"/>
          <p:cNvPicPr preferRelativeResize="0"/>
          <p:nvPr/>
        </p:nvPicPr>
        <p:blipFill rotWithShape="1">
          <a:blip r:embed="rId8" cstate="screen">
            <a:alphaModFix amt="69000"/>
            <a:extLst>
              <a:ext uri="{28A0092B-C50C-407E-A947-70E740481C1C}">
                <a14:useLocalDpi xmlns:a14="http://schemas.microsoft.com/office/drawing/2010/main"/>
              </a:ext>
            </a:extLst>
          </a:blip>
          <a:srcRect/>
          <a:stretch/>
        </p:blipFill>
        <p:spPr>
          <a:xfrm rot="-3177523">
            <a:off x="3937912" y="-623488"/>
            <a:ext cx="1754027" cy="1231825"/>
          </a:xfrm>
          <a:prstGeom prst="rect">
            <a:avLst/>
          </a:prstGeom>
          <a:noFill/>
          <a:ln>
            <a:noFill/>
          </a:ln>
        </p:spPr>
      </p:pic>
      <p:sp>
        <p:nvSpPr>
          <p:cNvPr id="17" name="Google Shape;17;p2"/>
          <p:cNvSpPr txBox="1">
            <a:spLocks noGrp="1"/>
          </p:cNvSpPr>
          <p:nvPr>
            <p:ph type="ctrTitle"/>
          </p:nvPr>
        </p:nvSpPr>
        <p:spPr>
          <a:xfrm>
            <a:off x="713225" y="1376525"/>
            <a:ext cx="4534800" cy="1839900"/>
          </a:xfrm>
          <a:prstGeom prst="rect">
            <a:avLst/>
          </a:prstGeom>
        </p:spPr>
        <p:txBody>
          <a:bodyPr spcFirstLastPara="1" wrap="square" lIns="91425" tIns="91425" rIns="91425" bIns="91425" anchor="b" anchorCtr="0">
            <a:noAutofit/>
          </a:bodyPr>
          <a:lstStyle>
            <a:lvl1pPr lvl="0">
              <a:lnSpc>
                <a:spcPct val="110000"/>
              </a:lnSpc>
              <a:spcBef>
                <a:spcPts val="0"/>
              </a:spcBef>
              <a:spcAft>
                <a:spcPts val="0"/>
              </a:spcAft>
              <a:buSzPts val="5200"/>
              <a:buNone/>
              <a:defRPr sz="6000">
                <a:latin typeface="Berkshire Swash"/>
                <a:ea typeface="Berkshire Swash"/>
                <a:cs typeface="Berkshire Swash"/>
                <a:sym typeface="Berkshire Swa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 name="Google Shape;18;p2"/>
          <p:cNvSpPr txBox="1">
            <a:spLocks noGrp="1"/>
          </p:cNvSpPr>
          <p:nvPr>
            <p:ph type="subTitle" idx="1"/>
          </p:nvPr>
        </p:nvSpPr>
        <p:spPr>
          <a:xfrm>
            <a:off x="713225" y="3329425"/>
            <a:ext cx="4534800" cy="4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latin typeface="Bitter"/>
                <a:ea typeface="Bitter"/>
                <a:cs typeface="Bitter"/>
                <a:sym typeface="Bit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9525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1852305" flipH="1">
            <a:off x="-1936" y="3742716"/>
            <a:ext cx="1628251" cy="2219594"/>
          </a:xfrm>
          <a:prstGeom prst="rect">
            <a:avLst/>
          </a:prstGeom>
          <a:noFill/>
          <a:ln>
            <a:noFill/>
          </a:ln>
        </p:spPr>
      </p:pic>
      <p:pic>
        <p:nvPicPr>
          <p:cNvPr id="21" name="Google Shape;21;p3"/>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6023665" flipH="1">
            <a:off x="6983414" y="2388839"/>
            <a:ext cx="1841263" cy="2376743"/>
          </a:xfrm>
          <a:prstGeom prst="rect">
            <a:avLst/>
          </a:prstGeom>
          <a:noFill/>
          <a:ln>
            <a:noFill/>
          </a:ln>
        </p:spPr>
      </p:pic>
      <p:pic>
        <p:nvPicPr>
          <p:cNvPr id="22" name="Google Shape;22;p3"/>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0800000" flipH="1">
            <a:off x="6705246" y="-635241"/>
            <a:ext cx="2438750" cy="3026744"/>
          </a:xfrm>
          <a:prstGeom prst="rect">
            <a:avLst/>
          </a:prstGeom>
          <a:noFill/>
          <a:ln>
            <a:noFill/>
          </a:ln>
        </p:spPr>
      </p:pic>
      <p:pic>
        <p:nvPicPr>
          <p:cNvPr id="23" name="Google Shape;23;p3"/>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10800000" flipH="1">
            <a:off x="3676439" y="792029"/>
            <a:ext cx="895567" cy="1599475"/>
          </a:xfrm>
          <a:prstGeom prst="rect">
            <a:avLst/>
          </a:prstGeom>
          <a:noFill/>
          <a:ln>
            <a:noFill/>
          </a:ln>
        </p:spPr>
      </p:pic>
      <p:pic>
        <p:nvPicPr>
          <p:cNvPr id="24" name="Google Shape;24;p3"/>
          <p:cNvPicPr preferRelativeResize="0"/>
          <p:nvPr/>
        </p:nvPicPr>
        <p:blipFill>
          <a:blip r:embed="rId6" cstate="screen">
            <a:alphaModFix amt="69000"/>
            <a:extLst>
              <a:ext uri="{28A0092B-C50C-407E-A947-70E740481C1C}">
                <a14:useLocalDpi xmlns:a14="http://schemas.microsoft.com/office/drawing/2010/main"/>
              </a:ext>
            </a:extLst>
          </a:blip>
          <a:stretch>
            <a:fillRect/>
          </a:stretch>
        </p:blipFill>
        <p:spPr>
          <a:xfrm rot="10800000" flipH="1">
            <a:off x="326400" y="-235272"/>
            <a:ext cx="1754026" cy="1231825"/>
          </a:xfrm>
          <a:prstGeom prst="rect">
            <a:avLst/>
          </a:prstGeom>
          <a:noFill/>
          <a:ln>
            <a:noFill/>
          </a:ln>
        </p:spPr>
      </p:pic>
      <p:pic>
        <p:nvPicPr>
          <p:cNvPr id="25" name="Google Shape;25;p3"/>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9901809" flipH="1">
            <a:off x="3712077" y="-966007"/>
            <a:ext cx="2205674" cy="2847162"/>
          </a:xfrm>
          <a:prstGeom prst="rect">
            <a:avLst/>
          </a:prstGeom>
          <a:noFill/>
          <a:ln>
            <a:noFill/>
          </a:ln>
        </p:spPr>
      </p:pic>
      <p:pic>
        <p:nvPicPr>
          <p:cNvPr id="26" name="Google Shape;26;p3"/>
          <p:cNvPicPr preferRelativeResize="0"/>
          <p:nvPr/>
        </p:nvPicPr>
        <p:blipFill rotWithShape="1">
          <a:blip r:embed="rId8" cstate="screen">
            <a:alphaModFix amt="69000"/>
            <a:extLst>
              <a:ext uri="{28A0092B-C50C-407E-A947-70E740481C1C}">
                <a14:useLocalDpi xmlns:a14="http://schemas.microsoft.com/office/drawing/2010/main"/>
              </a:ext>
            </a:extLst>
          </a:blip>
          <a:srcRect/>
          <a:stretch/>
        </p:blipFill>
        <p:spPr>
          <a:xfrm rot="-7622477" flipH="1">
            <a:off x="3937912" y="4535853"/>
            <a:ext cx="1754027" cy="1231825"/>
          </a:xfrm>
          <a:prstGeom prst="rect">
            <a:avLst/>
          </a:prstGeom>
          <a:noFill/>
          <a:ln>
            <a:noFill/>
          </a:ln>
        </p:spPr>
      </p:pic>
      <p:sp>
        <p:nvSpPr>
          <p:cNvPr id="27" name="Google Shape;27;p3"/>
          <p:cNvSpPr txBox="1">
            <a:spLocks noGrp="1"/>
          </p:cNvSpPr>
          <p:nvPr>
            <p:ph type="title"/>
          </p:nvPr>
        </p:nvSpPr>
        <p:spPr>
          <a:xfrm>
            <a:off x="1024800" y="2457275"/>
            <a:ext cx="34140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1024800" y="882238"/>
            <a:ext cx="1662300" cy="1120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1024800" y="3467175"/>
            <a:ext cx="3414000" cy="613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2465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
        <p:cNvGrpSpPr/>
        <p:nvPr/>
      </p:nvGrpSpPr>
      <p:grpSpPr>
        <a:xfrm>
          <a:off x="0" y="0"/>
          <a:ext cx="0" cy="0"/>
          <a:chOff x="0" y="0"/>
          <a:chExt cx="0" cy="0"/>
        </a:xfrm>
      </p:grpSpPr>
      <p:pic>
        <p:nvPicPr>
          <p:cNvPr id="31" name="Google Shape;31;p4"/>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00899" y="-570295"/>
            <a:ext cx="1628251" cy="2219594"/>
          </a:xfrm>
          <a:prstGeom prst="rect">
            <a:avLst/>
          </a:prstGeom>
          <a:noFill/>
          <a:ln>
            <a:noFill/>
          </a:ln>
        </p:spPr>
      </p:pic>
      <p:pic>
        <p:nvPicPr>
          <p:cNvPr id="32" name="Google Shape;32;p4"/>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182239" y="3316459"/>
            <a:ext cx="1841263" cy="2376743"/>
          </a:xfrm>
          <a:prstGeom prst="rect">
            <a:avLst/>
          </a:prstGeom>
          <a:noFill/>
          <a:ln>
            <a:noFill/>
          </a:ln>
        </p:spPr>
      </p:pic>
      <p:pic>
        <p:nvPicPr>
          <p:cNvPr id="33" name="Google Shape;33;p4"/>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561798">
            <a:off x="1592797" y="3172425"/>
            <a:ext cx="2438750" cy="3026743"/>
          </a:xfrm>
          <a:prstGeom prst="rect">
            <a:avLst/>
          </a:prstGeom>
          <a:noFill/>
          <a:ln>
            <a:noFill/>
          </a:ln>
        </p:spPr>
      </p:pic>
      <p:pic>
        <p:nvPicPr>
          <p:cNvPr id="34" name="Google Shape;34;p4"/>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a:off x="3181547" y="952500"/>
            <a:ext cx="664300" cy="1186475"/>
          </a:xfrm>
          <a:prstGeom prst="rect">
            <a:avLst/>
          </a:prstGeom>
          <a:noFill/>
          <a:ln>
            <a:noFill/>
          </a:ln>
        </p:spPr>
      </p:pic>
      <p:pic>
        <p:nvPicPr>
          <p:cNvPr id="35" name="Google Shape;35;p4"/>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600730">
            <a:off x="-892909" y="2425973"/>
            <a:ext cx="2205674" cy="2847162"/>
          </a:xfrm>
          <a:prstGeom prst="rect">
            <a:avLst/>
          </a:prstGeom>
          <a:noFill/>
          <a:ln>
            <a:noFill/>
          </a:ln>
        </p:spPr>
      </p:pic>
      <p:pic>
        <p:nvPicPr>
          <p:cNvPr id="36" name="Google Shape;36;p4"/>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3177523">
            <a:off x="2202337" y="-319463"/>
            <a:ext cx="1754027" cy="1231825"/>
          </a:xfrm>
          <a:prstGeom prst="rect">
            <a:avLst/>
          </a:prstGeom>
          <a:noFill/>
          <a:ln>
            <a:noFill/>
          </a:ln>
        </p:spPr>
      </p:pic>
      <p:sp>
        <p:nvSpPr>
          <p:cNvPr id="37" name="Google Shape;37;p4"/>
          <p:cNvSpPr txBox="1">
            <a:spLocks noGrp="1"/>
          </p:cNvSpPr>
          <p:nvPr>
            <p:ph type="body" idx="1"/>
          </p:nvPr>
        </p:nvSpPr>
        <p:spPr>
          <a:xfrm>
            <a:off x="4177213" y="539500"/>
            <a:ext cx="4248300" cy="40293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Clr>
                <a:srgbClr val="E8422E"/>
              </a:buClr>
              <a:buSzPts val="1800"/>
              <a:buFont typeface="Nunito"/>
              <a:buChar char="♦"/>
              <a:defRPr sz="1500"/>
            </a:lvl1pPr>
            <a:lvl2pPr marL="914400" lvl="1" indent="-323850">
              <a:lnSpc>
                <a:spcPct val="100000"/>
              </a:lnSpc>
              <a:spcBef>
                <a:spcPts val="0"/>
              </a:spcBef>
              <a:spcAft>
                <a:spcPts val="0"/>
              </a:spcAft>
              <a:buClr>
                <a:srgbClr val="00004D"/>
              </a:buClr>
              <a:buSzPts val="1500"/>
              <a:buFont typeface="Didact Gothic"/>
              <a:buChar char="○"/>
              <a:defRPr sz="1500"/>
            </a:lvl2pPr>
            <a:lvl3pPr marL="1371600" lvl="2" indent="-323850">
              <a:lnSpc>
                <a:spcPct val="100000"/>
              </a:lnSpc>
              <a:spcBef>
                <a:spcPts val="0"/>
              </a:spcBef>
              <a:spcAft>
                <a:spcPts val="0"/>
              </a:spcAft>
              <a:buClr>
                <a:srgbClr val="00004D"/>
              </a:buClr>
              <a:buSzPts val="1500"/>
              <a:buFont typeface="Didact Gothic"/>
              <a:buChar char="■"/>
              <a:defRPr sz="1500"/>
            </a:lvl3pPr>
            <a:lvl4pPr marL="1828800" lvl="3" indent="-323850">
              <a:lnSpc>
                <a:spcPct val="100000"/>
              </a:lnSpc>
              <a:spcBef>
                <a:spcPts val="0"/>
              </a:spcBef>
              <a:spcAft>
                <a:spcPts val="0"/>
              </a:spcAft>
              <a:buClr>
                <a:srgbClr val="00004D"/>
              </a:buClr>
              <a:buSzPts val="1500"/>
              <a:buFont typeface="Didact Gothic"/>
              <a:buChar char="●"/>
              <a:defRPr sz="1500"/>
            </a:lvl4pPr>
            <a:lvl5pPr marL="2286000" lvl="4" indent="-323850">
              <a:lnSpc>
                <a:spcPct val="100000"/>
              </a:lnSpc>
              <a:spcBef>
                <a:spcPts val="0"/>
              </a:spcBef>
              <a:spcAft>
                <a:spcPts val="0"/>
              </a:spcAft>
              <a:buClr>
                <a:srgbClr val="00004D"/>
              </a:buClr>
              <a:buSzPts val="1500"/>
              <a:buFont typeface="Didact Gothic"/>
              <a:buChar char="○"/>
              <a:defRPr sz="1500"/>
            </a:lvl5pPr>
            <a:lvl6pPr marL="2743200" lvl="5" indent="-323850">
              <a:lnSpc>
                <a:spcPct val="100000"/>
              </a:lnSpc>
              <a:spcBef>
                <a:spcPts val="0"/>
              </a:spcBef>
              <a:spcAft>
                <a:spcPts val="0"/>
              </a:spcAft>
              <a:buClr>
                <a:srgbClr val="00004D"/>
              </a:buClr>
              <a:buSzPts val="1500"/>
              <a:buFont typeface="Didact Gothic"/>
              <a:buChar char="■"/>
              <a:defRPr sz="1500"/>
            </a:lvl6pPr>
            <a:lvl7pPr marL="3200400" lvl="6" indent="-323850">
              <a:lnSpc>
                <a:spcPct val="100000"/>
              </a:lnSpc>
              <a:spcBef>
                <a:spcPts val="0"/>
              </a:spcBef>
              <a:spcAft>
                <a:spcPts val="0"/>
              </a:spcAft>
              <a:buClr>
                <a:srgbClr val="00004D"/>
              </a:buClr>
              <a:buSzPts val="1500"/>
              <a:buFont typeface="Didact Gothic"/>
              <a:buChar char="●"/>
              <a:defRPr sz="1500"/>
            </a:lvl7pPr>
            <a:lvl8pPr marL="3657600" lvl="7" indent="-323850">
              <a:lnSpc>
                <a:spcPct val="100000"/>
              </a:lnSpc>
              <a:spcBef>
                <a:spcPts val="0"/>
              </a:spcBef>
              <a:spcAft>
                <a:spcPts val="0"/>
              </a:spcAft>
              <a:buClr>
                <a:srgbClr val="00004D"/>
              </a:buClr>
              <a:buSzPts val="1500"/>
              <a:buFont typeface="Didact Gothic"/>
              <a:buChar char="○"/>
              <a:defRPr sz="1500"/>
            </a:lvl8pPr>
            <a:lvl9pPr marL="4114800" lvl="8" indent="-323850">
              <a:lnSpc>
                <a:spcPct val="100000"/>
              </a:lnSpc>
              <a:spcBef>
                <a:spcPts val="0"/>
              </a:spcBef>
              <a:spcAft>
                <a:spcPts val="0"/>
              </a:spcAft>
              <a:buClr>
                <a:srgbClr val="00004D"/>
              </a:buClr>
              <a:buSzPts val="1500"/>
              <a:buFont typeface="Didact Gothic"/>
              <a:buChar char="■"/>
              <a:defRPr sz="1500"/>
            </a:lvl9pPr>
          </a:lstStyle>
          <a:p>
            <a:endParaRPr/>
          </a:p>
        </p:txBody>
      </p:sp>
      <p:sp>
        <p:nvSpPr>
          <p:cNvPr id="38" name="Google Shape;38;p4"/>
          <p:cNvSpPr txBox="1">
            <a:spLocks noGrp="1"/>
          </p:cNvSpPr>
          <p:nvPr>
            <p:ph type="title"/>
          </p:nvPr>
        </p:nvSpPr>
        <p:spPr>
          <a:xfrm>
            <a:off x="721213" y="1702325"/>
            <a:ext cx="300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6373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pic>
        <p:nvPicPr>
          <p:cNvPr id="40" name="Google Shape;40;p5"/>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a:off x="7182239" y="374509"/>
            <a:ext cx="1841263" cy="2376743"/>
          </a:xfrm>
          <a:prstGeom prst="rect">
            <a:avLst/>
          </a:prstGeom>
          <a:noFill/>
          <a:ln>
            <a:noFill/>
          </a:ln>
        </p:spPr>
      </p:pic>
      <p:pic>
        <p:nvPicPr>
          <p:cNvPr id="41" name="Google Shape;41;p5"/>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127896" y="3196075"/>
            <a:ext cx="2438750" cy="3026744"/>
          </a:xfrm>
          <a:prstGeom prst="rect">
            <a:avLst/>
          </a:prstGeom>
          <a:noFill/>
          <a:ln>
            <a:noFill/>
          </a:ln>
        </p:spPr>
      </p:pic>
      <p:pic>
        <p:nvPicPr>
          <p:cNvPr id="42" name="Google Shape;42;p5"/>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738422">
            <a:off x="436889" y="3809587"/>
            <a:ext cx="895567" cy="1599475"/>
          </a:xfrm>
          <a:prstGeom prst="rect">
            <a:avLst/>
          </a:prstGeom>
          <a:noFill/>
          <a:ln>
            <a:noFill/>
          </a:ln>
        </p:spPr>
      </p:pic>
      <p:pic>
        <p:nvPicPr>
          <p:cNvPr id="43" name="Google Shape;43;p5"/>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5600730">
            <a:off x="-1015497" y="139298"/>
            <a:ext cx="2205674" cy="2847162"/>
          </a:xfrm>
          <a:prstGeom prst="rect">
            <a:avLst/>
          </a:prstGeom>
          <a:noFill/>
          <a:ln>
            <a:noFill/>
          </a:ln>
        </p:spPr>
      </p:pic>
      <p:sp>
        <p:nvSpPr>
          <p:cNvPr id="44" name="Google Shape;44;p5"/>
          <p:cNvSpPr txBox="1">
            <a:spLocks noGrp="1"/>
          </p:cNvSpPr>
          <p:nvPr>
            <p:ph type="title"/>
          </p:nvPr>
        </p:nvSpPr>
        <p:spPr>
          <a:xfrm>
            <a:off x="1353787" y="2874197"/>
            <a:ext cx="2742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2800"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5"/>
          <p:cNvSpPr txBox="1">
            <a:spLocks noGrp="1"/>
          </p:cNvSpPr>
          <p:nvPr>
            <p:ph type="title" idx="2"/>
          </p:nvPr>
        </p:nvSpPr>
        <p:spPr>
          <a:xfrm>
            <a:off x="5047612" y="2874197"/>
            <a:ext cx="2742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2800"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5"/>
          <p:cNvSpPr txBox="1">
            <a:spLocks noGrp="1"/>
          </p:cNvSpPr>
          <p:nvPr>
            <p:ph type="subTitle" idx="1"/>
          </p:nvPr>
        </p:nvSpPr>
        <p:spPr>
          <a:xfrm>
            <a:off x="5047612" y="3361825"/>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 name="Google Shape;47;p5"/>
          <p:cNvSpPr txBox="1">
            <a:spLocks noGrp="1"/>
          </p:cNvSpPr>
          <p:nvPr>
            <p:ph type="subTitle" idx="3"/>
          </p:nvPr>
        </p:nvSpPr>
        <p:spPr>
          <a:xfrm>
            <a:off x="1353787" y="3361825"/>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 name="Google Shape;48;p5"/>
          <p:cNvSpPr txBox="1">
            <a:spLocks noGrp="1"/>
          </p:cNvSpPr>
          <p:nvPr>
            <p:ph type="title" idx="4"/>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44471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2537779">
            <a:off x="7103426" y="223009"/>
            <a:ext cx="1841262" cy="2376743"/>
          </a:xfrm>
          <a:prstGeom prst="rect">
            <a:avLst/>
          </a:prstGeom>
          <a:noFill/>
          <a:ln>
            <a:noFill/>
          </a:ln>
        </p:spPr>
      </p:pic>
      <p:pic>
        <p:nvPicPr>
          <p:cNvPr id="51" name="Google Shape;51;p6"/>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8311666">
            <a:off x="-748917" y="-973875"/>
            <a:ext cx="2438749" cy="3026746"/>
          </a:xfrm>
          <a:prstGeom prst="rect">
            <a:avLst/>
          </a:prstGeom>
          <a:noFill/>
          <a:ln>
            <a:noFill/>
          </a:ln>
        </p:spPr>
      </p:pic>
      <p:pic>
        <p:nvPicPr>
          <p:cNvPr id="52" name="Google Shape;52;p6"/>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4409362" y="4248138"/>
            <a:ext cx="1754026" cy="1231825"/>
          </a:xfrm>
          <a:prstGeom prst="rect">
            <a:avLst/>
          </a:prstGeom>
          <a:noFill/>
          <a:ln>
            <a:noFill/>
          </a:ln>
        </p:spPr>
      </p:pic>
      <p:pic>
        <p:nvPicPr>
          <p:cNvPr id="53" name="Google Shape;53;p6"/>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5600728">
            <a:off x="-358169" y="2951161"/>
            <a:ext cx="1751309" cy="2260627"/>
          </a:xfrm>
          <a:prstGeom prst="rect">
            <a:avLst/>
          </a:prstGeom>
          <a:noFill/>
          <a:ln>
            <a:noFill/>
          </a:ln>
        </p:spPr>
      </p:pic>
      <p:pic>
        <p:nvPicPr>
          <p:cNvPr id="54" name="Google Shape;54;p6"/>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5596764">
            <a:off x="8064462" y="1111250"/>
            <a:ext cx="1754028" cy="1231825"/>
          </a:xfrm>
          <a:prstGeom prst="rect">
            <a:avLst/>
          </a:prstGeom>
          <a:noFill/>
          <a:ln>
            <a:noFill/>
          </a:ln>
        </p:spPr>
      </p:pic>
      <p:sp>
        <p:nvSpPr>
          <p:cNvPr id="55" name="Google Shape;55;p6"/>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42276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a:off x="5834839" y="1422249"/>
            <a:ext cx="895567" cy="1599475"/>
          </a:xfrm>
          <a:prstGeom prst="rect">
            <a:avLst/>
          </a:prstGeom>
          <a:noFill/>
          <a:ln>
            <a:noFill/>
          </a:ln>
        </p:spPr>
      </p:pic>
      <p:pic>
        <p:nvPicPr>
          <p:cNvPr id="58" name="Google Shape;58;p7"/>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8947695">
            <a:off x="7865714" y="-855920"/>
            <a:ext cx="1628251" cy="2219594"/>
          </a:xfrm>
          <a:prstGeom prst="rect">
            <a:avLst/>
          </a:prstGeom>
          <a:noFill/>
          <a:ln>
            <a:noFill/>
          </a:ln>
        </p:spPr>
      </p:pic>
      <p:pic>
        <p:nvPicPr>
          <p:cNvPr id="59" name="Google Shape;59;p7"/>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6705246" y="2853175"/>
            <a:ext cx="2438750" cy="3026744"/>
          </a:xfrm>
          <a:prstGeom prst="rect">
            <a:avLst/>
          </a:prstGeom>
          <a:noFill/>
          <a:ln>
            <a:noFill/>
          </a:ln>
        </p:spPr>
      </p:pic>
      <p:pic>
        <p:nvPicPr>
          <p:cNvPr id="60" name="Google Shape;60;p7"/>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a:off x="801262" y="4240763"/>
            <a:ext cx="1754026" cy="1231825"/>
          </a:xfrm>
          <a:prstGeom prst="rect">
            <a:avLst/>
          </a:prstGeom>
          <a:noFill/>
          <a:ln>
            <a:noFill/>
          </a:ln>
        </p:spPr>
      </p:pic>
      <p:pic>
        <p:nvPicPr>
          <p:cNvPr id="61" name="Google Shape;61;p7"/>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600730">
            <a:off x="-567909" y="-844515"/>
            <a:ext cx="2205674" cy="2847162"/>
          </a:xfrm>
          <a:prstGeom prst="rect">
            <a:avLst/>
          </a:prstGeom>
          <a:noFill/>
          <a:ln>
            <a:noFill/>
          </a:ln>
        </p:spPr>
      </p:pic>
      <p:pic>
        <p:nvPicPr>
          <p:cNvPr id="62" name="Google Shape;62;p7"/>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6980321">
            <a:off x="4505363" y="3993412"/>
            <a:ext cx="1754027" cy="1231825"/>
          </a:xfrm>
          <a:prstGeom prst="rect">
            <a:avLst/>
          </a:prstGeom>
          <a:noFill/>
          <a:ln>
            <a:noFill/>
          </a:ln>
        </p:spPr>
      </p:pic>
      <p:sp>
        <p:nvSpPr>
          <p:cNvPr id="63" name="Google Shape;63;p7"/>
          <p:cNvSpPr txBox="1">
            <a:spLocks noGrp="1"/>
          </p:cNvSpPr>
          <p:nvPr>
            <p:ph type="body" idx="1"/>
          </p:nvPr>
        </p:nvSpPr>
        <p:spPr>
          <a:xfrm>
            <a:off x="720000" y="1624175"/>
            <a:ext cx="4899900" cy="2616600"/>
          </a:xfrm>
          <a:prstGeom prst="rect">
            <a:avLst/>
          </a:prstGeom>
        </p:spPr>
        <p:txBody>
          <a:bodyPr spcFirstLastPara="1" wrap="square" lIns="91425" tIns="91425" rIns="91425" bIns="91425" anchor="ctr" anchorCtr="0">
            <a:noAutofit/>
          </a:bodyPr>
          <a:lstStyle>
            <a:lvl1pPr marL="457200" lvl="0" indent="-323850" rtl="0">
              <a:lnSpc>
                <a:spcPct val="100000"/>
              </a:lnSpc>
              <a:spcBef>
                <a:spcPts val="0"/>
              </a:spcBef>
              <a:spcAft>
                <a:spcPts val="0"/>
              </a:spcAft>
              <a:buSzPts val="1500"/>
              <a:buChar char="♦"/>
              <a:defRPr sz="15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4" name="Google Shape;64;p7"/>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68618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3448459">
            <a:off x="7822514" y="1791959"/>
            <a:ext cx="1841263" cy="2376742"/>
          </a:xfrm>
          <a:prstGeom prst="rect">
            <a:avLst/>
          </a:prstGeom>
          <a:noFill/>
          <a:ln>
            <a:noFill/>
          </a:ln>
        </p:spPr>
      </p:pic>
      <p:pic>
        <p:nvPicPr>
          <p:cNvPr id="67" name="Google Shape;67;p8"/>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10357800">
            <a:off x="-358329" y="-973862"/>
            <a:ext cx="2438750" cy="3026743"/>
          </a:xfrm>
          <a:prstGeom prst="rect">
            <a:avLst/>
          </a:prstGeom>
          <a:noFill/>
          <a:ln>
            <a:noFill/>
          </a:ln>
        </p:spPr>
      </p:pic>
      <p:pic>
        <p:nvPicPr>
          <p:cNvPr id="68" name="Google Shape;68;p8"/>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3742959">
            <a:off x="6231864" y="260199"/>
            <a:ext cx="895567" cy="1599475"/>
          </a:xfrm>
          <a:prstGeom prst="rect">
            <a:avLst/>
          </a:prstGeom>
          <a:noFill/>
          <a:ln>
            <a:noFill/>
          </a:ln>
        </p:spPr>
      </p:pic>
      <p:pic>
        <p:nvPicPr>
          <p:cNvPr id="69" name="Google Shape;69;p8"/>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a:off x="3694987" y="4395513"/>
            <a:ext cx="1754026" cy="1231825"/>
          </a:xfrm>
          <a:prstGeom prst="rect">
            <a:avLst/>
          </a:prstGeom>
          <a:noFill/>
          <a:ln>
            <a:noFill/>
          </a:ln>
        </p:spPr>
      </p:pic>
      <p:pic>
        <p:nvPicPr>
          <p:cNvPr id="70" name="Google Shape;70;p8"/>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600730">
            <a:off x="-507934" y="2511698"/>
            <a:ext cx="2205674" cy="2847162"/>
          </a:xfrm>
          <a:prstGeom prst="rect">
            <a:avLst/>
          </a:prstGeom>
          <a:noFill/>
          <a:ln>
            <a:noFill/>
          </a:ln>
        </p:spPr>
      </p:pic>
      <p:pic>
        <p:nvPicPr>
          <p:cNvPr id="71" name="Google Shape;71;p8"/>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3177523">
            <a:off x="3767575" y="-460238"/>
            <a:ext cx="1754027" cy="1231825"/>
          </a:xfrm>
          <a:prstGeom prst="rect">
            <a:avLst/>
          </a:prstGeom>
          <a:noFill/>
          <a:ln>
            <a:noFill/>
          </a:ln>
        </p:spPr>
      </p:pic>
      <p:sp>
        <p:nvSpPr>
          <p:cNvPr id="72" name="Google Shape;72;p8"/>
          <p:cNvSpPr txBox="1">
            <a:spLocks noGrp="1"/>
          </p:cNvSpPr>
          <p:nvPr>
            <p:ph type="title"/>
          </p:nvPr>
        </p:nvSpPr>
        <p:spPr>
          <a:xfrm>
            <a:off x="828600" y="1044150"/>
            <a:ext cx="5962800" cy="3055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925175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3"/>
        <p:cNvGrpSpPr/>
        <p:nvPr/>
      </p:nvGrpSpPr>
      <p:grpSpPr>
        <a:xfrm>
          <a:off x="0" y="0"/>
          <a:ext cx="0" cy="0"/>
          <a:chOff x="0" y="0"/>
          <a:chExt cx="0" cy="0"/>
        </a:xfrm>
      </p:grpSpPr>
      <p:pic>
        <p:nvPicPr>
          <p:cNvPr id="74" name="Google Shape;74;p9"/>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flipH="1">
            <a:off x="6341121" y="-849020"/>
            <a:ext cx="1628251" cy="2219594"/>
          </a:xfrm>
          <a:prstGeom prst="rect">
            <a:avLst/>
          </a:prstGeom>
          <a:noFill/>
          <a:ln>
            <a:noFill/>
          </a:ln>
        </p:spPr>
      </p:pic>
      <p:pic>
        <p:nvPicPr>
          <p:cNvPr id="75" name="Google Shape;75;p9"/>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6933719" flipH="1">
            <a:off x="189197" y="-501416"/>
            <a:ext cx="1841262" cy="2376742"/>
          </a:xfrm>
          <a:prstGeom prst="rect">
            <a:avLst/>
          </a:prstGeom>
          <a:noFill/>
          <a:ln>
            <a:noFill/>
          </a:ln>
        </p:spPr>
      </p:pic>
      <p:pic>
        <p:nvPicPr>
          <p:cNvPr id="76" name="Google Shape;76;p9"/>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flipH="1">
            <a:off x="-204810" y="2891275"/>
            <a:ext cx="2438750" cy="3026744"/>
          </a:xfrm>
          <a:prstGeom prst="rect">
            <a:avLst/>
          </a:prstGeom>
          <a:noFill/>
          <a:ln>
            <a:noFill/>
          </a:ln>
        </p:spPr>
      </p:pic>
      <p:pic>
        <p:nvPicPr>
          <p:cNvPr id="77" name="Google Shape;77;p9"/>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flipH="1">
            <a:off x="3694985" y="4243113"/>
            <a:ext cx="1754026" cy="1231825"/>
          </a:xfrm>
          <a:prstGeom prst="rect">
            <a:avLst/>
          </a:prstGeom>
          <a:noFill/>
          <a:ln>
            <a:noFill/>
          </a:ln>
        </p:spPr>
      </p:pic>
      <p:pic>
        <p:nvPicPr>
          <p:cNvPr id="78" name="Google Shape;78;p9"/>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1038602">
            <a:off x="6419783" y="3300048"/>
            <a:ext cx="2205674" cy="2847161"/>
          </a:xfrm>
          <a:prstGeom prst="rect">
            <a:avLst/>
          </a:prstGeom>
          <a:noFill/>
          <a:ln>
            <a:noFill/>
          </a:ln>
        </p:spPr>
      </p:pic>
      <p:pic>
        <p:nvPicPr>
          <p:cNvPr id="79" name="Google Shape;79;p9"/>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3177523" flipH="1">
            <a:off x="2160722" y="71050"/>
            <a:ext cx="1754027" cy="1231825"/>
          </a:xfrm>
          <a:prstGeom prst="rect">
            <a:avLst/>
          </a:prstGeom>
          <a:noFill/>
          <a:ln>
            <a:noFill/>
          </a:ln>
        </p:spPr>
      </p:pic>
      <p:sp>
        <p:nvSpPr>
          <p:cNvPr id="80" name="Google Shape;80;p9"/>
          <p:cNvSpPr txBox="1">
            <a:spLocks noGrp="1"/>
          </p:cNvSpPr>
          <p:nvPr>
            <p:ph type="title"/>
          </p:nvPr>
        </p:nvSpPr>
        <p:spPr>
          <a:xfrm>
            <a:off x="4057650" y="1343600"/>
            <a:ext cx="43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4057650" y="2314300"/>
            <a:ext cx="4364700" cy="14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6356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pic>
        <p:nvPicPr>
          <p:cNvPr id="31" name="Google Shape;31;p4"/>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00899" y="-570295"/>
            <a:ext cx="1628251" cy="2219594"/>
          </a:xfrm>
          <a:prstGeom prst="rect">
            <a:avLst/>
          </a:prstGeom>
          <a:noFill/>
          <a:ln>
            <a:noFill/>
          </a:ln>
        </p:spPr>
      </p:pic>
      <p:pic>
        <p:nvPicPr>
          <p:cNvPr id="32" name="Google Shape;32;p4"/>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182239" y="3316459"/>
            <a:ext cx="1841263" cy="2376743"/>
          </a:xfrm>
          <a:prstGeom prst="rect">
            <a:avLst/>
          </a:prstGeom>
          <a:noFill/>
          <a:ln>
            <a:noFill/>
          </a:ln>
        </p:spPr>
      </p:pic>
      <p:pic>
        <p:nvPicPr>
          <p:cNvPr id="33" name="Google Shape;33;p4"/>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561798">
            <a:off x="1592797" y="3172425"/>
            <a:ext cx="2438750" cy="3026743"/>
          </a:xfrm>
          <a:prstGeom prst="rect">
            <a:avLst/>
          </a:prstGeom>
          <a:noFill/>
          <a:ln>
            <a:noFill/>
          </a:ln>
        </p:spPr>
      </p:pic>
      <p:pic>
        <p:nvPicPr>
          <p:cNvPr id="34" name="Google Shape;34;p4"/>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a:off x="3181547" y="952500"/>
            <a:ext cx="664300" cy="1186475"/>
          </a:xfrm>
          <a:prstGeom prst="rect">
            <a:avLst/>
          </a:prstGeom>
          <a:noFill/>
          <a:ln>
            <a:noFill/>
          </a:ln>
        </p:spPr>
      </p:pic>
      <p:pic>
        <p:nvPicPr>
          <p:cNvPr id="35" name="Google Shape;35;p4"/>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600730">
            <a:off x="-892909" y="2425973"/>
            <a:ext cx="2205674" cy="2847162"/>
          </a:xfrm>
          <a:prstGeom prst="rect">
            <a:avLst/>
          </a:prstGeom>
          <a:noFill/>
          <a:ln>
            <a:noFill/>
          </a:ln>
        </p:spPr>
      </p:pic>
      <p:pic>
        <p:nvPicPr>
          <p:cNvPr id="36" name="Google Shape;36;p4"/>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3177523">
            <a:off x="2202337" y="-319463"/>
            <a:ext cx="1754027" cy="1231825"/>
          </a:xfrm>
          <a:prstGeom prst="rect">
            <a:avLst/>
          </a:prstGeom>
          <a:noFill/>
          <a:ln>
            <a:noFill/>
          </a:ln>
        </p:spPr>
      </p:pic>
      <p:sp>
        <p:nvSpPr>
          <p:cNvPr id="37" name="Google Shape;37;p4"/>
          <p:cNvSpPr txBox="1">
            <a:spLocks noGrp="1"/>
          </p:cNvSpPr>
          <p:nvPr>
            <p:ph type="body" idx="1"/>
          </p:nvPr>
        </p:nvSpPr>
        <p:spPr>
          <a:xfrm>
            <a:off x="4177213" y="539500"/>
            <a:ext cx="4248300" cy="40293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Clr>
                <a:srgbClr val="E8422E"/>
              </a:buClr>
              <a:buSzPts val="1800"/>
              <a:buFont typeface="Nunito"/>
              <a:buChar char="♦"/>
              <a:defRPr sz="1500"/>
            </a:lvl1pPr>
            <a:lvl2pPr marL="914400" lvl="1" indent="-323850">
              <a:lnSpc>
                <a:spcPct val="100000"/>
              </a:lnSpc>
              <a:spcBef>
                <a:spcPts val="0"/>
              </a:spcBef>
              <a:spcAft>
                <a:spcPts val="0"/>
              </a:spcAft>
              <a:buClr>
                <a:srgbClr val="00004D"/>
              </a:buClr>
              <a:buSzPts val="1500"/>
              <a:buFont typeface="Didact Gothic"/>
              <a:buChar char="○"/>
              <a:defRPr sz="1500"/>
            </a:lvl2pPr>
            <a:lvl3pPr marL="1371600" lvl="2" indent="-323850">
              <a:lnSpc>
                <a:spcPct val="100000"/>
              </a:lnSpc>
              <a:spcBef>
                <a:spcPts val="0"/>
              </a:spcBef>
              <a:spcAft>
                <a:spcPts val="0"/>
              </a:spcAft>
              <a:buClr>
                <a:srgbClr val="00004D"/>
              </a:buClr>
              <a:buSzPts val="1500"/>
              <a:buFont typeface="Didact Gothic"/>
              <a:buChar char="■"/>
              <a:defRPr sz="1500"/>
            </a:lvl3pPr>
            <a:lvl4pPr marL="1828800" lvl="3" indent="-323850">
              <a:lnSpc>
                <a:spcPct val="100000"/>
              </a:lnSpc>
              <a:spcBef>
                <a:spcPts val="0"/>
              </a:spcBef>
              <a:spcAft>
                <a:spcPts val="0"/>
              </a:spcAft>
              <a:buClr>
                <a:srgbClr val="00004D"/>
              </a:buClr>
              <a:buSzPts val="1500"/>
              <a:buFont typeface="Didact Gothic"/>
              <a:buChar char="●"/>
              <a:defRPr sz="1500"/>
            </a:lvl4pPr>
            <a:lvl5pPr marL="2286000" lvl="4" indent="-323850">
              <a:lnSpc>
                <a:spcPct val="100000"/>
              </a:lnSpc>
              <a:spcBef>
                <a:spcPts val="0"/>
              </a:spcBef>
              <a:spcAft>
                <a:spcPts val="0"/>
              </a:spcAft>
              <a:buClr>
                <a:srgbClr val="00004D"/>
              </a:buClr>
              <a:buSzPts val="1500"/>
              <a:buFont typeface="Didact Gothic"/>
              <a:buChar char="○"/>
              <a:defRPr sz="1500"/>
            </a:lvl5pPr>
            <a:lvl6pPr marL="2743200" lvl="5" indent="-323850">
              <a:lnSpc>
                <a:spcPct val="100000"/>
              </a:lnSpc>
              <a:spcBef>
                <a:spcPts val="0"/>
              </a:spcBef>
              <a:spcAft>
                <a:spcPts val="0"/>
              </a:spcAft>
              <a:buClr>
                <a:srgbClr val="00004D"/>
              </a:buClr>
              <a:buSzPts val="1500"/>
              <a:buFont typeface="Didact Gothic"/>
              <a:buChar char="■"/>
              <a:defRPr sz="1500"/>
            </a:lvl6pPr>
            <a:lvl7pPr marL="3200400" lvl="6" indent="-323850">
              <a:lnSpc>
                <a:spcPct val="100000"/>
              </a:lnSpc>
              <a:spcBef>
                <a:spcPts val="0"/>
              </a:spcBef>
              <a:spcAft>
                <a:spcPts val="0"/>
              </a:spcAft>
              <a:buClr>
                <a:srgbClr val="00004D"/>
              </a:buClr>
              <a:buSzPts val="1500"/>
              <a:buFont typeface="Didact Gothic"/>
              <a:buChar char="●"/>
              <a:defRPr sz="1500"/>
            </a:lvl7pPr>
            <a:lvl8pPr marL="3657600" lvl="7" indent="-323850">
              <a:lnSpc>
                <a:spcPct val="100000"/>
              </a:lnSpc>
              <a:spcBef>
                <a:spcPts val="0"/>
              </a:spcBef>
              <a:spcAft>
                <a:spcPts val="0"/>
              </a:spcAft>
              <a:buClr>
                <a:srgbClr val="00004D"/>
              </a:buClr>
              <a:buSzPts val="1500"/>
              <a:buFont typeface="Didact Gothic"/>
              <a:buChar char="○"/>
              <a:defRPr sz="1500"/>
            </a:lvl8pPr>
            <a:lvl9pPr marL="4114800" lvl="8" indent="-323850">
              <a:lnSpc>
                <a:spcPct val="100000"/>
              </a:lnSpc>
              <a:spcBef>
                <a:spcPts val="0"/>
              </a:spcBef>
              <a:spcAft>
                <a:spcPts val="0"/>
              </a:spcAft>
              <a:buClr>
                <a:srgbClr val="00004D"/>
              </a:buClr>
              <a:buSzPts val="1500"/>
              <a:buFont typeface="Didact Gothic"/>
              <a:buChar char="■"/>
              <a:defRPr sz="1500"/>
            </a:lvl9pPr>
          </a:lstStyle>
          <a:p>
            <a:endParaRPr/>
          </a:p>
        </p:txBody>
      </p:sp>
      <p:sp>
        <p:nvSpPr>
          <p:cNvPr id="38" name="Google Shape;38;p4"/>
          <p:cNvSpPr txBox="1">
            <a:spLocks noGrp="1"/>
          </p:cNvSpPr>
          <p:nvPr>
            <p:ph type="title"/>
          </p:nvPr>
        </p:nvSpPr>
        <p:spPr>
          <a:xfrm>
            <a:off x="721213" y="1702325"/>
            <a:ext cx="300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2"/>
        <p:cNvGrpSpPr/>
        <p:nvPr/>
      </p:nvGrpSpPr>
      <p:grpSpPr>
        <a:xfrm>
          <a:off x="0" y="0"/>
          <a:ext cx="0" cy="0"/>
          <a:chOff x="0" y="0"/>
          <a:chExt cx="0" cy="0"/>
        </a:xfrm>
      </p:grpSpPr>
      <p:sp>
        <p:nvSpPr>
          <p:cNvPr id="83" name="Google Shape;83;p10"/>
          <p:cNvSpPr txBox="1">
            <a:spLocks noGrp="1"/>
          </p:cNvSpPr>
          <p:nvPr>
            <p:ph type="title"/>
          </p:nvPr>
        </p:nvSpPr>
        <p:spPr>
          <a:xfrm>
            <a:off x="713225" y="1397525"/>
            <a:ext cx="4106400" cy="14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84" name="Google Shape;84;p10"/>
          <p:cNvPicPr preferRelativeResize="0"/>
          <p:nvPr/>
        </p:nvPicPr>
        <p:blipFill>
          <a:blip r:embed="rId2" cstate="screen">
            <a:alphaModFix amt="69000"/>
            <a:extLst>
              <a:ext uri="{28A0092B-C50C-407E-A947-70E740481C1C}">
                <a14:useLocalDpi xmlns:a14="http://schemas.microsoft.com/office/drawing/2010/main"/>
              </a:ext>
            </a:extLst>
          </a:blip>
          <a:stretch>
            <a:fillRect/>
          </a:stretch>
        </p:blipFill>
        <p:spPr>
          <a:xfrm rot="8947695">
            <a:off x="-303536" y="-1114419"/>
            <a:ext cx="1628251" cy="2219593"/>
          </a:xfrm>
          <a:prstGeom prst="rect">
            <a:avLst/>
          </a:prstGeom>
          <a:noFill/>
          <a:ln>
            <a:noFill/>
          </a:ln>
        </p:spPr>
      </p:pic>
      <p:pic>
        <p:nvPicPr>
          <p:cNvPr id="85" name="Google Shape;85;p10"/>
          <p:cNvPicPr preferRelativeResize="0"/>
          <p:nvPr/>
        </p:nvPicPr>
        <p:blipFill>
          <a:blip r:embed="rId3" cstate="screen">
            <a:alphaModFix amt="69000"/>
            <a:extLst>
              <a:ext uri="{28A0092B-C50C-407E-A947-70E740481C1C}">
                <a14:useLocalDpi xmlns:a14="http://schemas.microsoft.com/office/drawing/2010/main"/>
              </a:ext>
            </a:extLst>
          </a:blip>
          <a:stretch>
            <a:fillRect/>
          </a:stretch>
        </p:blipFill>
        <p:spPr>
          <a:xfrm>
            <a:off x="7048889" y="374496"/>
            <a:ext cx="1841263" cy="2376743"/>
          </a:xfrm>
          <a:prstGeom prst="rect">
            <a:avLst/>
          </a:prstGeom>
          <a:noFill/>
          <a:ln>
            <a:noFill/>
          </a:ln>
        </p:spPr>
      </p:pic>
      <p:pic>
        <p:nvPicPr>
          <p:cNvPr id="86" name="Google Shape;86;p10"/>
          <p:cNvPicPr preferRelativeResize="0"/>
          <p:nvPr/>
        </p:nvPicPr>
        <p:blipFill>
          <a:blip r:embed="rId4" cstate="screen">
            <a:alphaModFix amt="69000"/>
            <a:extLst>
              <a:ext uri="{28A0092B-C50C-407E-A947-70E740481C1C}">
                <a14:useLocalDpi xmlns:a14="http://schemas.microsoft.com/office/drawing/2010/main"/>
              </a:ext>
            </a:extLst>
          </a:blip>
          <a:stretch>
            <a:fillRect/>
          </a:stretch>
        </p:blipFill>
        <p:spPr>
          <a:xfrm>
            <a:off x="1090887" y="4319313"/>
            <a:ext cx="1754026" cy="1231825"/>
          </a:xfrm>
          <a:prstGeom prst="rect">
            <a:avLst/>
          </a:prstGeom>
          <a:noFill/>
          <a:ln>
            <a:noFill/>
          </a:ln>
        </p:spPr>
      </p:pic>
    </p:spTree>
    <p:extLst>
      <p:ext uri="{BB962C8B-B14F-4D97-AF65-F5344CB8AC3E}">
        <p14:creationId xmlns:p14="http://schemas.microsoft.com/office/powerpoint/2010/main" val="2016239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936" y="-570295"/>
            <a:ext cx="1628251" cy="2219594"/>
          </a:xfrm>
          <a:prstGeom prst="rect">
            <a:avLst/>
          </a:prstGeom>
          <a:noFill/>
          <a:ln>
            <a:noFill/>
          </a:ln>
        </p:spPr>
      </p:pic>
      <p:pic>
        <p:nvPicPr>
          <p:cNvPr id="89" name="Google Shape;89;p11"/>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265739" y="3399559"/>
            <a:ext cx="1841263" cy="2376743"/>
          </a:xfrm>
          <a:prstGeom prst="rect">
            <a:avLst/>
          </a:prstGeom>
          <a:noFill/>
          <a:ln>
            <a:noFill/>
          </a:ln>
        </p:spPr>
      </p:pic>
      <p:pic>
        <p:nvPicPr>
          <p:cNvPr id="90" name="Google Shape;90;p11"/>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2949063">
            <a:off x="7738589" y="492224"/>
            <a:ext cx="895567" cy="1599475"/>
          </a:xfrm>
          <a:prstGeom prst="rect">
            <a:avLst/>
          </a:prstGeom>
          <a:noFill/>
          <a:ln>
            <a:noFill/>
          </a:ln>
        </p:spPr>
      </p:pic>
      <p:pic>
        <p:nvPicPr>
          <p:cNvPr id="91" name="Google Shape;91;p11"/>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a:off x="2785887" y="4241813"/>
            <a:ext cx="1754026" cy="1231825"/>
          </a:xfrm>
          <a:prstGeom prst="rect">
            <a:avLst/>
          </a:prstGeom>
          <a:noFill/>
          <a:ln>
            <a:noFill/>
          </a:ln>
        </p:spPr>
      </p:pic>
      <p:pic>
        <p:nvPicPr>
          <p:cNvPr id="92" name="Google Shape;92;p11"/>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600730">
            <a:off x="-507934" y="2511698"/>
            <a:ext cx="2205674" cy="2847162"/>
          </a:xfrm>
          <a:prstGeom prst="rect">
            <a:avLst/>
          </a:prstGeom>
          <a:noFill/>
          <a:ln>
            <a:noFill/>
          </a:ln>
        </p:spPr>
      </p:pic>
      <p:pic>
        <p:nvPicPr>
          <p:cNvPr id="93" name="Google Shape;93;p11"/>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7600604">
            <a:off x="3864322" y="-1116100"/>
            <a:ext cx="2438749" cy="3026743"/>
          </a:xfrm>
          <a:prstGeom prst="rect">
            <a:avLst/>
          </a:prstGeom>
          <a:noFill/>
          <a:ln>
            <a:noFill/>
          </a:ln>
        </p:spPr>
      </p:pic>
      <p:sp>
        <p:nvSpPr>
          <p:cNvPr id="94" name="Google Shape;94;p11"/>
          <p:cNvSpPr txBox="1">
            <a:spLocks noGrp="1"/>
          </p:cNvSpPr>
          <p:nvPr>
            <p:ph type="title" hasCustomPrompt="1"/>
          </p:nvPr>
        </p:nvSpPr>
        <p:spPr>
          <a:xfrm>
            <a:off x="1284000" y="1118488"/>
            <a:ext cx="6576000" cy="13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0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1284000" y="2497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406869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516232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pic>
        <p:nvPicPr>
          <p:cNvPr id="99" name="Google Shape;99;p13"/>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a:off x="5371387" y="4146013"/>
            <a:ext cx="1754026" cy="1231825"/>
          </a:xfrm>
          <a:prstGeom prst="rect">
            <a:avLst/>
          </a:prstGeom>
          <a:noFill/>
          <a:ln>
            <a:noFill/>
          </a:ln>
        </p:spPr>
      </p:pic>
      <p:pic>
        <p:nvPicPr>
          <p:cNvPr id="100" name="Google Shape;100;p13"/>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6364824">
            <a:off x="2758564" y="2413544"/>
            <a:ext cx="1189145" cy="1621010"/>
          </a:xfrm>
          <a:prstGeom prst="rect">
            <a:avLst/>
          </a:prstGeom>
          <a:noFill/>
          <a:ln>
            <a:noFill/>
          </a:ln>
        </p:spPr>
      </p:pic>
      <p:pic>
        <p:nvPicPr>
          <p:cNvPr id="101" name="Google Shape;101;p13"/>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5668024">
            <a:off x="7204097" y="-485824"/>
            <a:ext cx="2438749" cy="3026742"/>
          </a:xfrm>
          <a:prstGeom prst="rect">
            <a:avLst/>
          </a:prstGeom>
          <a:noFill/>
          <a:ln>
            <a:noFill/>
          </a:ln>
        </p:spPr>
      </p:pic>
      <p:pic>
        <p:nvPicPr>
          <p:cNvPr id="102" name="Google Shape;102;p13"/>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10032054">
            <a:off x="48540" y="-547552"/>
            <a:ext cx="2205674" cy="2847162"/>
          </a:xfrm>
          <a:prstGeom prst="rect">
            <a:avLst/>
          </a:prstGeom>
          <a:noFill/>
          <a:ln>
            <a:noFill/>
          </a:ln>
        </p:spPr>
      </p:pic>
      <p:pic>
        <p:nvPicPr>
          <p:cNvPr id="103" name="Google Shape;103;p13"/>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3177523">
            <a:off x="1766212" y="-745438"/>
            <a:ext cx="1754027" cy="1231825"/>
          </a:xfrm>
          <a:prstGeom prst="rect">
            <a:avLst/>
          </a:prstGeom>
          <a:noFill/>
          <a:ln>
            <a:noFill/>
          </a:ln>
        </p:spPr>
      </p:pic>
      <p:pic>
        <p:nvPicPr>
          <p:cNvPr id="104" name="Google Shape;104;p1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flipH="1">
            <a:off x="8560138" y="4146025"/>
            <a:ext cx="415200" cy="790033"/>
          </a:xfrm>
          <a:prstGeom prst="rect">
            <a:avLst/>
          </a:prstGeom>
          <a:noFill/>
          <a:ln>
            <a:noFill/>
          </a:ln>
        </p:spPr>
      </p:pic>
      <p:pic>
        <p:nvPicPr>
          <p:cNvPr id="105" name="Google Shape;105;p1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10800000">
            <a:off x="140038" y="2829025"/>
            <a:ext cx="415200" cy="790033"/>
          </a:xfrm>
          <a:prstGeom prst="rect">
            <a:avLst/>
          </a:prstGeom>
          <a:noFill/>
          <a:ln>
            <a:noFill/>
          </a:ln>
        </p:spPr>
      </p:pic>
      <p:sp>
        <p:nvSpPr>
          <p:cNvPr id="106" name="Google Shape;106;p13"/>
          <p:cNvSpPr txBox="1">
            <a:spLocks noGrp="1"/>
          </p:cNvSpPr>
          <p:nvPr>
            <p:ph type="subTitle" idx="1"/>
          </p:nvPr>
        </p:nvSpPr>
        <p:spPr>
          <a:xfrm>
            <a:off x="718575" y="1860509"/>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07" name="Google Shape;107;p13"/>
          <p:cNvSpPr txBox="1">
            <a:spLocks noGrp="1"/>
          </p:cNvSpPr>
          <p:nvPr>
            <p:ph type="subTitle" idx="2"/>
          </p:nvPr>
        </p:nvSpPr>
        <p:spPr>
          <a:xfrm>
            <a:off x="3383100" y="1860505"/>
            <a:ext cx="23778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08" name="Google Shape;108;p13"/>
          <p:cNvSpPr txBox="1">
            <a:spLocks noGrp="1"/>
          </p:cNvSpPr>
          <p:nvPr>
            <p:ph type="subTitle" idx="3"/>
          </p:nvPr>
        </p:nvSpPr>
        <p:spPr>
          <a:xfrm>
            <a:off x="718575" y="3581402"/>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09" name="Google Shape;109;p13"/>
          <p:cNvSpPr txBox="1">
            <a:spLocks noGrp="1"/>
          </p:cNvSpPr>
          <p:nvPr>
            <p:ph type="subTitle" idx="4"/>
          </p:nvPr>
        </p:nvSpPr>
        <p:spPr>
          <a:xfrm>
            <a:off x="3383100" y="3581401"/>
            <a:ext cx="23778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10" name="Google Shape;110;p13"/>
          <p:cNvSpPr txBox="1">
            <a:spLocks noGrp="1"/>
          </p:cNvSpPr>
          <p:nvPr>
            <p:ph type="subTitle" idx="5"/>
          </p:nvPr>
        </p:nvSpPr>
        <p:spPr>
          <a:xfrm>
            <a:off x="718575" y="2314411"/>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13"/>
          <p:cNvSpPr txBox="1">
            <a:spLocks noGrp="1"/>
          </p:cNvSpPr>
          <p:nvPr>
            <p:ph type="subTitle" idx="6"/>
          </p:nvPr>
        </p:nvSpPr>
        <p:spPr>
          <a:xfrm>
            <a:off x="3383100" y="2314415"/>
            <a:ext cx="237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3"/>
          <p:cNvSpPr txBox="1">
            <a:spLocks noGrp="1"/>
          </p:cNvSpPr>
          <p:nvPr>
            <p:ph type="subTitle" idx="7"/>
          </p:nvPr>
        </p:nvSpPr>
        <p:spPr>
          <a:xfrm>
            <a:off x="718575" y="4033500"/>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3"/>
          <p:cNvSpPr txBox="1">
            <a:spLocks noGrp="1"/>
          </p:cNvSpPr>
          <p:nvPr>
            <p:ph type="subTitle" idx="8"/>
          </p:nvPr>
        </p:nvSpPr>
        <p:spPr>
          <a:xfrm>
            <a:off x="3383100" y="4033501"/>
            <a:ext cx="237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13"/>
          <p:cNvSpPr txBox="1">
            <a:spLocks noGrp="1"/>
          </p:cNvSpPr>
          <p:nvPr>
            <p:ph type="title" hasCustomPrompt="1"/>
          </p:nvPr>
        </p:nvSpPr>
        <p:spPr>
          <a:xfrm>
            <a:off x="718575" y="1350606"/>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5" name="Google Shape;115;p13"/>
          <p:cNvSpPr txBox="1">
            <a:spLocks noGrp="1"/>
          </p:cNvSpPr>
          <p:nvPr>
            <p:ph type="title" idx="9" hasCustomPrompt="1"/>
          </p:nvPr>
        </p:nvSpPr>
        <p:spPr>
          <a:xfrm>
            <a:off x="3383100" y="1350609"/>
            <a:ext cx="23778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6" name="Google Shape;116;p13"/>
          <p:cNvSpPr txBox="1">
            <a:spLocks noGrp="1"/>
          </p:cNvSpPr>
          <p:nvPr>
            <p:ph type="title" idx="13" hasCustomPrompt="1"/>
          </p:nvPr>
        </p:nvSpPr>
        <p:spPr>
          <a:xfrm>
            <a:off x="718575" y="3069868"/>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7" name="Google Shape;117;p13"/>
          <p:cNvSpPr txBox="1">
            <a:spLocks noGrp="1"/>
          </p:cNvSpPr>
          <p:nvPr>
            <p:ph type="title" idx="14" hasCustomPrompt="1"/>
          </p:nvPr>
        </p:nvSpPr>
        <p:spPr>
          <a:xfrm>
            <a:off x="3383100" y="3069870"/>
            <a:ext cx="23778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8" name="Google Shape;118;p13"/>
          <p:cNvSpPr txBox="1">
            <a:spLocks noGrp="1"/>
          </p:cNvSpPr>
          <p:nvPr>
            <p:ph type="subTitle" idx="15"/>
          </p:nvPr>
        </p:nvSpPr>
        <p:spPr>
          <a:xfrm>
            <a:off x="6047925" y="1860505"/>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19" name="Google Shape;119;p13"/>
          <p:cNvSpPr txBox="1">
            <a:spLocks noGrp="1"/>
          </p:cNvSpPr>
          <p:nvPr>
            <p:ph type="subTitle" idx="16"/>
          </p:nvPr>
        </p:nvSpPr>
        <p:spPr>
          <a:xfrm>
            <a:off x="6047925" y="3581402"/>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20" name="Google Shape;120;p13"/>
          <p:cNvSpPr txBox="1">
            <a:spLocks noGrp="1"/>
          </p:cNvSpPr>
          <p:nvPr>
            <p:ph type="subTitle" idx="17"/>
          </p:nvPr>
        </p:nvSpPr>
        <p:spPr>
          <a:xfrm>
            <a:off x="6047925" y="2314413"/>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13"/>
          <p:cNvSpPr txBox="1">
            <a:spLocks noGrp="1"/>
          </p:cNvSpPr>
          <p:nvPr>
            <p:ph type="subTitle" idx="18"/>
          </p:nvPr>
        </p:nvSpPr>
        <p:spPr>
          <a:xfrm>
            <a:off x="6047925" y="4033501"/>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13"/>
          <p:cNvSpPr txBox="1">
            <a:spLocks noGrp="1"/>
          </p:cNvSpPr>
          <p:nvPr>
            <p:ph type="title" idx="19" hasCustomPrompt="1"/>
          </p:nvPr>
        </p:nvSpPr>
        <p:spPr>
          <a:xfrm>
            <a:off x="6047925" y="1350606"/>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23" name="Google Shape;123;p13"/>
          <p:cNvSpPr txBox="1">
            <a:spLocks noGrp="1"/>
          </p:cNvSpPr>
          <p:nvPr>
            <p:ph type="title" idx="20" hasCustomPrompt="1"/>
          </p:nvPr>
        </p:nvSpPr>
        <p:spPr>
          <a:xfrm>
            <a:off x="6047925" y="3069868"/>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24" name="Google Shape;124;p13"/>
          <p:cNvSpPr txBox="1">
            <a:spLocks noGrp="1"/>
          </p:cNvSpPr>
          <p:nvPr>
            <p:ph type="title" idx="21"/>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2458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5"/>
        <p:cNvGrpSpPr/>
        <p:nvPr/>
      </p:nvGrpSpPr>
      <p:grpSpPr>
        <a:xfrm>
          <a:off x="0" y="0"/>
          <a:ext cx="0" cy="0"/>
          <a:chOff x="0" y="0"/>
          <a:chExt cx="0" cy="0"/>
        </a:xfrm>
      </p:grpSpPr>
      <p:pic>
        <p:nvPicPr>
          <p:cNvPr id="126" name="Google Shape;126;p14"/>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00899" y="-656645"/>
            <a:ext cx="1628251" cy="2219594"/>
          </a:xfrm>
          <a:prstGeom prst="rect">
            <a:avLst/>
          </a:prstGeom>
          <a:noFill/>
          <a:ln>
            <a:noFill/>
          </a:ln>
        </p:spPr>
      </p:pic>
      <p:pic>
        <p:nvPicPr>
          <p:cNvPr id="127" name="Google Shape;127;p14"/>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6286162">
            <a:off x="-506141" y="2682712"/>
            <a:ext cx="2438750" cy="3026744"/>
          </a:xfrm>
          <a:prstGeom prst="rect">
            <a:avLst/>
          </a:prstGeom>
          <a:noFill/>
          <a:ln>
            <a:noFill/>
          </a:ln>
        </p:spPr>
      </p:pic>
      <p:pic>
        <p:nvPicPr>
          <p:cNvPr id="128" name="Google Shape;128;p14"/>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4919267">
            <a:off x="3160587" y="105887"/>
            <a:ext cx="1754026" cy="1231825"/>
          </a:xfrm>
          <a:prstGeom prst="rect">
            <a:avLst/>
          </a:prstGeom>
          <a:noFill/>
          <a:ln>
            <a:noFill/>
          </a:ln>
        </p:spPr>
      </p:pic>
      <p:pic>
        <p:nvPicPr>
          <p:cNvPr id="129" name="Google Shape;129;p14"/>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flipH="1">
            <a:off x="8107014" y="280634"/>
            <a:ext cx="1841263" cy="2376743"/>
          </a:xfrm>
          <a:prstGeom prst="rect">
            <a:avLst/>
          </a:prstGeom>
          <a:noFill/>
          <a:ln>
            <a:noFill/>
          </a:ln>
        </p:spPr>
      </p:pic>
      <p:pic>
        <p:nvPicPr>
          <p:cNvPr id="130" name="Google Shape;130;p14"/>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a:off x="2996650" y="2188625"/>
            <a:ext cx="798350" cy="1425834"/>
          </a:xfrm>
          <a:prstGeom prst="rect">
            <a:avLst/>
          </a:prstGeom>
          <a:noFill/>
          <a:ln>
            <a:noFill/>
          </a:ln>
        </p:spPr>
      </p:pic>
      <p:pic>
        <p:nvPicPr>
          <p:cNvPr id="131" name="Google Shape;131;p14"/>
          <p:cNvPicPr preferRelativeResize="0"/>
          <p:nvPr/>
        </p:nvPicPr>
        <p:blipFill>
          <a:blip r:embed="rId7" cstate="screen">
            <a:alphaModFix amt="69000"/>
            <a:extLst>
              <a:ext uri="{28A0092B-C50C-407E-A947-70E740481C1C}">
                <a14:useLocalDpi xmlns:a14="http://schemas.microsoft.com/office/drawing/2010/main"/>
              </a:ext>
            </a:extLst>
          </a:blip>
          <a:stretch>
            <a:fillRect/>
          </a:stretch>
        </p:blipFill>
        <p:spPr>
          <a:xfrm>
            <a:off x="8150637" y="3896663"/>
            <a:ext cx="1754026" cy="1231825"/>
          </a:xfrm>
          <a:prstGeom prst="rect">
            <a:avLst/>
          </a:prstGeom>
          <a:noFill/>
          <a:ln>
            <a:noFill/>
          </a:ln>
        </p:spPr>
      </p:pic>
      <p:sp>
        <p:nvSpPr>
          <p:cNvPr id="132" name="Google Shape;132;p14"/>
          <p:cNvSpPr txBox="1">
            <a:spLocks noGrp="1"/>
          </p:cNvSpPr>
          <p:nvPr>
            <p:ph type="title" hasCustomPrompt="1"/>
          </p:nvPr>
        </p:nvSpPr>
        <p:spPr>
          <a:xfrm>
            <a:off x="3442800" y="659126"/>
            <a:ext cx="4696800" cy="768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 name="Google Shape;133;p14"/>
          <p:cNvSpPr txBox="1">
            <a:spLocks noGrp="1"/>
          </p:cNvSpPr>
          <p:nvPr>
            <p:ph type="subTitle" idx="1"/>
          </p:nvPr>
        </p:nvSpPr>
        <p:spPr>
          <a:xfrm>
            <a:off x="3442800" y="1447077"/>
            <a:ext cx="4696800" cy="43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700"/>
              <a:buFont typeface="PT Sans"/>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Font typeface="PT Sans"/>
              <a:buNone/>
              <a:defRPr sz="1700">
                <a:latin typeface="PT Sans"/>
                <a:ea typeface="PT Sans"/>
                <a:cs typeface="PT Sans"/>
                <a:sym typeface="PT Sans"/>
              </a:defRPr>
            </a:lvl4pPr>
            <a:lvl5pPr lvl="4" algn="ctr" rtl="0">
              <a:lnSpc>
                <a:spcPct val="100000"/>
              </a:lnSpc>
              <a:spcBef>
                <a:spcPts val="0"/>
              </a:spcBef>
              <a:spcAft>
                <a:spcPts val="0"/>
              </a:spcAft>
              <a:buSzPts val="1700"/>
              <a:buFont typeface="PT Sans"/>
              <a:buNone/>
              <a:defRPr sz="1700">
                <a:latin typeface="PT Sans"/>
                <a:ea typeface="PT Sans"/>
                <a:cs typeface="PT Sans"/>
                <a:sym typeface="PT Sans"/>
              </a:defRPr>
            </a:lvl5pPr>
            <a:lvl6pPr lvl="5" algn="ctr" rtl="0">
              <a:lnSpc>
                <a:spcPct val="100000"/>
              </a:lnSpc>
              <a:spcBef>
                <a:spcPts val="0"/>
              </a:spcBef>
              <a:spcAft>
                <a:spcPts val="0"/>
              </a:spcAft>
              <a:buSzPts val="1700"/>
              <a:buFont typeface="PT Sans"/>
              <a:buNone/>
              <a:defRPr sz="1700">
                <a:latin typeface="PT Sans"/>
                <a:ea typeface="PT Sans"/>
                <a:cs typeface="PT Sans"/>
                <a:sym typeface="PT Sans"/>
              </a:defRPr>
            </a:lvl6pPr>
            <a:lvl7pPr lvl="6" algn="ctr" rtl="0">
              <a:lnSpc>
                <a:spcPct val="100000"/>
              </a:lnSpc>
              <a:spcBef>
                <a:spcPts val="0"/>
              </a:spcBef>
              <a:spcAft>
                <a:spcPts val="0"/>
              </a:spcAft>
              <a:buSzPts val="1700"/>
              <a:buFont typeface="PT Sans"/>
              <a:buNone/>
              <a:defRPr sz="1700">
                <a:latin typeface="PT Sans"/>
                <a:ea typeface="PT Sans"/>
                <a:cs typeface="PT Sans"/>
                <a:sym typeface="PT Sans"/>
              </a:defRPr>
            </a:lvl7pPr>
            <a:lvl8pPr lvl="7" algn="ctr" rtl="0">
              <a:lnSpc>
                <a:spcPct val="100000"/>
              </a:lnSpc>
              <a:spcBef>
                <a:spcPts val="0"/>
              </a:spcBef>
              <a:spcAft>
                <a:spcPts val="0"/>
              </a:spcAft>
              <a:buSzPts val="1700"/>
              <a:buFont typeface="PT Sans"/>
              <a:buNone/>
              <a:defRPr sz="1700">
                <a:latin typeface="PT Sans"/>
                <a:ea typeface="PT Sans"/>
                <a:cs typeface="PT Sans"/>
                <a:sym typeface="PT Sans"/>
              </a:defRPr>
            </a:lvl8pPr>
            <a:lvl9pPr lvl="8" algn="ctr" rtl="0">
              <a:lnSpc>
                <a:spcPct val="100000"/>
              </a:lnSpc>
              <a:spcBef>
                <a:spcPts val="0"/>
              </a:spcBef>
              <a:spcAft>
                <a:spcPts val="0"/>
              </a:spcAft>
              <a:buSzPts val="1700"/>
              <a:buFont typeface="PT Sans"/>
              <a:buNone/>
              <a:defRPr sz="1700">
                <a:latin typeface="PT Sans"/>
                <a:ea typeface="PT Sans"/>
                <a:cs typeface="PT Sans"/>
                <a:sym typeface="PT Sans"/>
              </a:defRPr>
            </a:lvl9pPr>
          </a:lstStyle>
          <a:p>
            <a:endParaRPr/>
          </a:p>
        </p:txBody>
      </p:sp>
      <p:sp>
        <p:nvSpPr>
          <p:cNvPr id="134" name="Google Shape;134;p14"/>
          <p:cNvSpPr txBox="1">
            <a:spLocks noGrp="1"/>
          </p:cNvSpPr>
          <p:nvPr>
            <p:ph type="title" idx="2" hasCustomPrompt="1"/>
          </p:nvPr>
        </p:nvSpPr>
        <p:spPr>
          <a:xfrm>
            <a:off x="3442800" y="1956832"/>
            <a:ext cx="4696800" cy="768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 name="Google Shape;135;p14"/>
          <p:cNvSpPr txBox="1">
            <a:spLocks noGrp="1"/>
          </p:cNvSpPr>
          <p:nvPr>
            <p:ph type="subTitle" idx="3"/>
          </p:nvPr>
        </p:nvSpPr>
        <p:spPr>
          <a:xfrm>
            <a:off x="3442800" y="2747925"/>
            <a:ext cx="4696800" cy="43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700"/>
              <a:buFont typeface="PT Sans"/>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Font typeface="PT Sans"/>
              <a:buNone/>
              <a:defRPr sz="1700">
                <a:latin typeface="PT Sans"/>
                <a:ea typeface="PT Sans"/>
                <a:cs typeface="PT Sans"/>
                <a:sym typeface="PT Sans"/>
              </a:defRPr>
            </a:lvl4pPr>
            <a:lvl5pPr lvl="4" algn="ctr" rtl="0">
              <a:lnSpc>
                <a:spcPct val="100000"/>
              </a:lnSpc>
              <a:spcBef>
                <a:spcPts val="0"/>
              </a:spcBef>
              <a:spcAft>
                <a:spcPts val="0"/>
              </a:spcAft>
              <a:buSzPts val="1700"/>
              <a:buFont typeface="PT Sans"/>
              <a:buNone/>
              <a:defRPr sz="1700">
                <a:latin typeface="PT Sans"/>
                <a:ea typeface="PT Sans"/>
                <a:cs typeface="PT Sans"/>
                <a:sym typeface="PT Sans"/>
              </a:defRPr>
            </a:lvl5pPr>
            <a:lvl6pPr lvl="5" algn="ctr" rtl="0">
              <a:lnSpc>
                <a:spcPct val="100000"/>
              </a:lnSpc>
              <a:spcBef>
                <a:spcPts val="0"/>
              </a:spcBef>
              <a:spcAft>
                <a:spcPts val="0"/>
              </a:spcAft>
              <a:buSzPts val="1700"/>
              <a:buFont typeface="PT Sans"/>
              <a:buNone/>
              <a:defRPr sz="1700">
                <a:latin typeface="PT Sans"/>
                <a:ea typeface="PT Sans"/>
                <a:cs typeface="PT Sans"/>
                <a:sym typeface="PT Sans"/>
              </a:defRPr>
            </a:lvl6pPr>
            <a:lvl7pPr lvl="6" algn="ctr" rtl="0">
              <a:lnSpc>
                <a:spcPct val="100000"/>
              </a:lnSpc>
              <a:spcBef>
                <a:spcPts val="0"/>
              </a:spcBef>
              <a:spcAft>
                <a:spcPts val="0"/>
              </a:spcAft>
              <a:buSzPts val="1700"/>
              <a:buFont typeface="PT Sans"/>
              <a:buNone/>
              <a:defRPr sz="1700">
                <a:latin typeface="PT Sans"/>
                <a:ea typeface="PT Sans"/>
                <a:cs typeface="PT Sans"/>
                <a:sym typeface="PT Sans"/>
              </a:defRPr>
            </a:lvl7pPr>
            <a:lvl8pPr lvl="7" algn="ctr" rtl="0">
              <a:lnSpc>
                <a:spcPct val="100000"/>
              </a:lnSpc>
              <a:spcBef>
                <a:spcPts val="0"/>
              </a:spcBef>
              <a:spcAft>
                <a:spcPts val="0"/>
              </a:spcAft>
              <a:buSzPts val="1700"/>
              <a:buFont typeface="PT Sans"/>
              <a:buNone/>
              <a:defRPr sz="1700">
                <a:latin typeface="PT Sans"/>
                <a:ea typeface="PT Sans"/>
                <a:cs typeface="PT Sans"/>
                <a:sym typeface="PT Sans"/>
              </a:defRPr>
            </a:lvl8pPr>
            <a:lvl9pPr lvl="8" algn="ctr" rtl="0">
              <a:lnSpc>
                <a:spcPct val="100000"/>
              </a:lnSpc>
              <a:spcBef>
                <a:spcPts val="0"/>
              </a:spcBef>
              <a:spcAft>
                <a:spcPts val="0"/>
              </a:spcAft>
              <a:buSzPts val="1700"/>
              <a:buFont typeface="PT Sans"/>
              <a:buNone/>
              <a:defRPr sz="1700">
                <a:latin typeface="PT Sans"/>
                <a:ea typeface="PT Sans"/>
                <a:cs typeface="PT Sans"/>
                <a:sym typeface="PT Sans"/>
              </a:defRPr>
            </a:lvl9pPr>
          </a:lstStyle>
          <a:p>
            <a:endParaRPr/>
          </a:p>
        </p:txBody>
      </p:sp>
      <p:sp>
        <p:nvSpPr>
          <p:cNvPr id="136" name="Google Shape;136;p14"/>
          <p:cNvSpPr txBox="1">
            <a:spLocks noGrp="1"/>
          </p:cNvSpPr>
          <p:nvPr>
            <p:ph type="title" idx="4" hasCustomPrompt="1"/>
          </p:nvPr>
        </p:nvSpPr>
        <p:spPr>
          <a:xfrm>
            <a:off x="3442800" y="3254539"/>
            <a:ext cx="4696800" cy="768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 name="Google Shape;137;p14"/>
          <p:cNvSpPr txBox="1">
            <a:spLocks noGrp="1"/>
          </p:cNvSpPr>
          <p:nvPr>
            <p:ph type="subTitle" idx="5"/>
          </p:nvPr>
        </p:nvSpPr>
        <p:spPr>
          <a:xfrm>
            <a:off x="3442800" y="4048774"/>
            <a:ext cx="4696800" cy="43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700"/>
              <a:buFont typeface="PT Sans"/>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Font typeface="PT Sans"/>
              <a:buNone/>
              <a:defRPr sz="1700">
                <a:latin typeface="PT Sans"/>
                <a:ea typeface="PT Sans"/>
                <a:cs typeface="PT Sans"/>
                <a:sym typeface="PT Sans"/>
              </a:defRPr>
            </a:lvl4pPr>
            <a:lvl5pPr lvl="4" algn="ctr" rtl="0">
              <a:lnSpc>
                <a:spcPct val="100000"/>
              </a:lnSpc>
              <a:spcBef>
                <a:spcPts val="0"/>
              </a:spcBef>
              <a:spcAft>
                <a:spcPts val="0"/>
              </a:spcAft>
              <a:buSzPts val="1700"/>
              <a:buFont typeface="PT Sans"/>
              <a:buNone/>
              <a:defRPr sz="1700">
                <a:latin typeface="PT Sans"/>
                <a:ea typeface="PT Sans"/>
                <a:cs typeface="PT Sans"/>
                <a:sym typeface="PT Sans"/>
              </a:defRPr>
            </a:lvl5pPr>
            <a:lvl6pPr lvl="5" algn="ctr" rtl="0">
              <a:lnSpc>
                <a:spcPct val="100000"/>
              </a:lnSpc>
              <a:spcBef>
                <a:spcPts val="0"/>
              </a:spcBef>
              <a:spcAft>
                <a:spcPts val="0"/>
              </a:spcAft>
              <a:buSzPts val="1700"/>
              <a:buFont typeface="PT Sans"/>
              <a:buNone/>
              <a:defRPr sz="1700">
                <a:latin typeface="PT Sans"/>
                <a:ea typeface="PT Sans"/>
                <a:cs typeface="PT Sans"/>
                <a:sym typeface="PT Sans"/>
              </a:defRPr>
            </a:lvl6pPr>
            <a:lvl7pPr lvl="6" algn="ctr" rtl="0">
              <a:lnSpc>
                <a:spcPct val="100000"/>
              </a:lnSpc>
              <a:spcBef>
                <a:spcPts val="0"/>
              </a:spcBef>
              <a:spcAft>
                <a:spcPts val="0"/>
              </a:spcAft>
              <a:buSzPts val="1700"/>
              <a:buFont typeface="PT Sans"/>
              <a:buNone/>
              <a:defRPr sz="1700">
                <a:latin typeface="PT Sans"/>
                <a:ea typeface="PT Sans"/>
                <a:cs typeface="PT Sans"/>
                <a:sym typeface="PT Sans"/>
              </a:defRPr>
            </a:lvl7pPr>
            <a:lvl8pPr lvl="7" algn="ctr" rtl="0">
              <a:lnSpc>
                <a:spcPct val="100000"/>
              </a:lnSpc>
              <a:spcBef>
                <a:spcPts val="0"/>
              </a:spcBef>
              <a:spcAft>
                <a:spcPts val="0"/>
              </a:spcAft>
              <a:buSzPts val="1700"/>
              <a:buFont typeface="PT Sans"/>
              <a:buNone/>
              <a:defRPr sz="1700">
                <a:latin typeface="PT Sans"/>
                <a:ea typeface="PT Sans"/>
                <a:cs typeface="PT Sans"/>
                <a:sym typeface="PT Sans"/>
              </a:defRPr>
            </a:lvl8pPr>
            <a:lvl9pPr lvl="8" algn="ctr" rtl="0">
              <a:lnSpc>
                <a:spcPct val="100000"/>
              </a:lnSpc>
              <a:spcBef>
                <a:spcPts val="0"/>
              </a:spcBef>
              <a:spcAft>
                <a:spcPts val="0"/>
              </a:spcAft>
              <a:buSzPts val="1700"/>
              <a:buFont typeface="PT Sans"/>
              <a:buNone/>
              <a:defRPr sz="1700">
                <a:latin typeface="PT Sans"/>
                <a:ea typeface="PT Sans"/>
                <a:cs typeface="PT Sans"/>
                <a:sym typeface="PT Sans"/>
              </a:defRPr>
            </a:lvl9pPr>
          </a:lstStyle>
          <a:p>
            <a:endParaRPr/>
          </a:p>
        </p:txBody>
      </p:sp>
    </p:spTree>
    <p:extLst>
      <p:ext uri="{BB962C8B-B14F-4D97-AF65-F5344CB8AC3E}">
        <p14:creationId xmlns:p14="http://schemas.microsoft.com/office/powerpoint/2010/main" val="2960846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38"/>
        <p:cNvGrpSpPr/>
        <p:nvPr/>
      </p:nvGrpSpPr>
      <p:grpSpPr>
        <a:xfrm>
          <a:off x="0" y="0"/>
          <a:ext cx="0" cy="0"/>
          <a:chOff x="0" y="0"/>
          <a:chExt cx="0" cy="0"/>
        </a:xfrm>
      </p:grpSpPr>
      <p:pic>
        <p:nvPicPr>
          <p:cNvPr id="139" name="Google Shape;139;p15"/>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a:off x="7182239" y="374509"/>
            <a:ext cx="1841263" cy="2376743"/>
          </a:xfrm>
          <a:prstGeom prst="rect">
            <a:avLst/>
          </a:prstGeom>
          <a:noFill/>
          <a:ln>
            <a:noFill/>
          </a:ln>
        </p:spPr>
      </p:pic>
      <p:pic>
        <p:nvPicPr>
          <p:cNvPr id="140" name="Google Shape;140;p15"/>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10601454">
            <a:off x="-137554" y="1981587"/>
            <a:ext cx="1899485" cy="2451922"/>
          </a:xfrm>
          <a:prstGeom prst="rect">
            <a:avLst/>
          </a:prstGeom>
          <a:noFill/>
          <a:ln>
            <a:noFill/>
          </a:ln>
        </p:spPr>
      </p:pic>
      <p:pic>
        <p:nvPicPr>
          <p:cNvPr id="141" name="Google Shape;141;p15"/>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7793369">
            <a:off x="-16973" y="-305138"/>
            <a:ext cx="1239222" cy="1689276"/>
          </a:xfrm>
          <a:prstGeom prst="rect">
            <a:avLst/>
          </a:prstGeom>
          <a:noFill/>
          <a:ln>
            <a:noFill/>
          </a:ln>
        </p:spPr>
      </p:pic>
      <p:pic>
        <p:nvPicPr>
          <p:cNvPr id="142" name="Google Shape;142;p15"/>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4664621">
            <a:off x="8059787" y="3993413"/>
            <a:ext cx="1754027" cy="1231825"/>
          </a:xfrm>
          <a:prstGeom prst="rect">
            <a:avLst/>
          </a:prstGeom>
          <a:noFill/>
          <a:ln>
            <a:noFill/>
          </a:ln>
        </p:spPr>
      </p:pic>
      <p:pic>
        <p:nvPicPr>
          <p:cNvPr id="143" name="Google Shape;143;p15"/>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a:off x="1742212" y="-511938"/>
            <a:ext cx="1754027" cy="1231825"/>
          </a:xfrm>
          <a:prstGeom prst="rect">
            <a:avLst/>
          </a:prstGeom>
          <a:noFill/>
          <a:ln>
            <a:noFill/>
          </a:ln>
        </p:spPr>
      </p:pic>
      <p:sp>
        <p:nvSpPr>
          <p:cNvPr id="144" name="Google Shape;144;p15"/>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5"/>
          <p:cNvSpPr txBox="1">
            <a:spLocks noGrp="1"/>
          </p:cNvSpPr>
          <p:nvPr>
            <p:ph type="subTitle" idx="1"/>
          </p:nvPr>
        </p:nvSpPr>
        <p:spPr>
          <a:xfrm>
            <a:off x="722025" y="3952875"/>
            <a:ext cx="1908600" cy="4989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1200"/>
              </a:spcBef>
              <a:spcAft>
                <a:spcPts val="0"/>
              </a:spcAft>
              <a:buNone/>
              <a:defRPr sz="1500"/>
            </a:lvl2pPr>
            <a:lvl3pPr lvl="2" algn="ctr" rtl="0">
              <a:lnSpc>
                <a:spcPct val="100000"/>
              </a:lnSpc>
              <a:spcBef>
                <a:spcPts val="1200"/>
              </a:spcBef>
              <a:spcAft>
                <a:spcPts val="0"/>
              </a:spcAft>
              <a:buNone/>
              <a:defRPr sz="1500"/>
            </a:lvl3pPr>
            <a:lvl4pPr lvl="3" algn="ctr" rtl="0">
              <a:lnSpc>
                <a:spcPct val="100000"/>
              </a:lnSpc>
              <a:spcBef>
                <a:spcPts val="1200"/>
              </a:spcBef>
              <a:spcAft>
                <a:spcPts val="0"/>
              </a:spcAft>
              <a:buNone/>
              <a:defRPr sz="1500"/>
            </a:lvl4pPr>
            <a:lvl5pPr lvl="4" algn="ctr" rtl="0">
              <a:lnSpc>
                <a:spcPct val="100000"/>
              </a:lnSpc>
              <a:spcBef>
                <a:spcPts val="1200"/>
              </a:spcBef>
              <a:spcAft>
                <a:spcPts val="0"/>
              </a:spcAft>
              <a:buNone/>
              <a:defRPr sz="1500"/>
            </a:lvl5pPr>
            <a:lvl6pPr lvl="5" algn="ctr" rtl="0">
              <a:lnSpc>
                <a:spcPct val="100000"/>
              </a:lnSpc>
              <a:spcBef>
                <a:spcPts val="1200"/>
              </a:spcBef>
              <a:spcAft>
                <a:spcPts val="0"/>
              </a:spcAft>
              <a:buNone/>
              <a:defRPr sz="1500"/>
            </a:lvl6pPr>
            <a:lvl7pPr lvl="6" algn="ctr" rtl="0">
              <a:lnSpc>
                <a:spcPct val="100000"/>
              </a:lnSpc>
              <a:spcBef>
                <a:spcPts val="1200"/>
              </a:spcBef>
              <a:spcAft>
                <a:spcPts val="0"/>
              </a:spcAft>
              <a:buNone/>
              <a:defRPr sz="1500"/>
            </a:lvl7pPr>
            <a:lvl8pPr lvl="7" algn="ctr" rtl="0">
              <a:lnSpc>
                <a:spcPct val="100000"/>
              </a:lnSpc>
              <a:spcBef>
                <a:spcPts val="1200"/>
              </a:spcBef>
              <a:spcAft>
                <a:spcPts val="0"/>
              </a:spcAft>
              <a:buNone/>
              <a:defRPr sz="1500"/>
            </a:lvl8pPr>
            <a:lvl9pPr lvl="8" algn="ctr" rtl="0">
              <a:lnSpc>
                <a:spcPct val="100000"/>
              </a:lnSpc>
              <a:spcBef>
                <a:spcPts val="1200"/>
              </a:spcBef>
              <a:spcAft>
                <a:spcPts val="1200"/>
              </a:spcAft>
              <a:buNone/>
              <a:defRPr sz="1500"/>
            </a:lvl9pPr>
          </a:lstStyle>
          <a:p>
            <a:endParaRPr/>
          </a:p>
        </p:txBody>
      </p:sp>
      <p:sp>
        <p:nvSpPr>
          <p:cNvPr id="146" name="Google Shape;146;p15"/>
          <p:cNvSpPr txBox="1">
            <a:spLocks noGrp="1"/>
          </p:cNvSpPr>
          <p:nvPr>
            <p:ph type="subTitle" idx="2"/>
          </p:nvPr>
        </p:nvSpPr>
        <p:spPr>
          <a:xfrm>
            <a:off x="6512923" y="3952875"/>
            <a:ext cx="1908300" cy="4989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1200"/>
              </a:spcBef>
              <a:spcAft>
                <a:spcPts val="0"/>
              </a:spcAft>
              <a:buNone/>
              <a:defRPr sz="1500"/>
            </a:lvl2pPr>
            <a:lvl3pPr lvl="2" algn="ctr" rtl="0">
              <a:lnSpc>
                <a:spcPct val="100000"/>
              </a:lnSpc>
              <a:spcBef>
                <a:spcPts val="1200"/>
              </a:spcBef>
              <a:spcAft>
                <a:spcPts val="0"/>
              </a:spcAft>
              <a:buNone/>
              <a:defRPr sz="1500"/>
            </a:lvl3pPr>
            <a:lvl4pPr lvl="3" algn="ctr" rtl="0">
              <a:lnSpc>
                <a:spcPct val="100000"/>
              </a:lnSpc>
              <a:spcBef>
                <a:spcPts val="1200"/>
              </a:spcBef>
              <a:spcAft>
                <a:spcPts val="0"/>
              </a:spcAft>
              <a:buNone/>
              <a:defRPr sz="1500"/>
            </a:lvl4pPr>
            <a:lvl5pPr lvl="4" algn="ctr" rtl="0">
              <a:lnSpc>
                <a:spcPct val="100000"/>
              </a:lnSpc>
              <a:spcBef>
                <a:spcPts val="1200"/>
              </a:spcBef>
              <a:spcAft>
                <a:spcPts val="0"/>
              </a:spcAft>
              <a:buNone/>
              <a:defRPr sz="1500"/>
            </a:lvl5pPr>
            <a:lvl6pPr lvl="5" algn="ctr" rtl="0">
              <a:lnSpc>
                <a:spcPct val="100000"/>
              </a:lnSpc>
              <a:spcBef>
                <a:spcPts val="1200"/>
              </a:spcBef>
              <a:spcAft>
                <a:spcPts val="0"/>
              </a:spcAft>
              <a:buNone/>
              <a:defRPr sz="1500"/>
            </a:lvl6pPr>
            <a:lvl7pPr lvl="6" algn="ctr" rtl="0">
              <a:lnSpc>
                <a:spcPct val="100000"/>
              </a:lnSpc>
              <a:spcBef>
                <a:spcPts val="1200"/>
              </a:spcBef>
              <a:spcAft>
                <a:spcPts val="0"/>
              </a:spcAft>
              <a:buNone/>
              <a:defRPr sz="1500"/>
            </a:lvl7pPr>
            <a:lvl8pPr lvl="7" algn="ctr" rtl="0">
              <a:lnSpc>
                <a:spcPct val="100000"/>
              </a:lnSpc>
              <a:spcBef>
                <a:spcPts val="1200"/>
              </a:spcBef>
              <a:spcAft>
                <a:spcPts val="0"/>
              </a:spcAft>
              <a:buNone/>
              <a:defRPr sz="1500"/>
            </a:lvl8pPr>
            <a:lvl9pPr lvl="8" algn="ctr" rtl="0">
              <a:lnSpc>
                <a:spcPct val="100000"/>
              </a:lnSpc>
              <a:spcBef>
                <a:spcPts val="1200"/>
              </a:spcBef>
              <a:spcAft>
                <a:spcPts val="1200"/>
              </a:spcAft>
              <a:buNone/>
              <a:defRPr sz="1500"/>
            </a:lvl9pPr>
          </a:lstStyle>
          <a:p>
            <a:endParaRPr/>
          </a:p>
        </p:txBody>
      </p:sp>
      <p:sp>
        <p:nvSpPr>
          <p:cNvPr id="147" name="Google Shape;147;p15"/>
          <p:cNvSpPr txBox="1">
            <a:spLocks noGrp="1"/>
          </p:cNvSpPr>
          <p:nvPr>
            <p:ph type="subTitle" idx="3"/>
          </p:nvPr>
        </p:nvSpPr>
        <p:spPr>
          <a:xfrm>
            <a:off x="2652724" y="3952875"/>
            <a:ext cx="1908000" cy="4989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1200"/>
              </a:spcBef>
              <a:spcAft>
                <a:spcPts val="0"/>
              </a:spcAft>
              <a:buNone/>
              <a:defRPr sz="1500"/>
            </a:lvl2pPr>
            <a:lvl3pPr lvl="2" algn="ctr" rtl="0">
              <a:lnSpc>
                <a:spcPct val="100000"/>
              </a:lnSpc>
              <a:spcBef>
                <a:spcPts val="1200"/>
              </a:spcBef>
              <a:spcAft>
                <a:spcPts val="0"/>
              </a:spcAft>
              <a:buNone/>
              <a:defRPr sz="1500"/>
            </a:lvl3pPr>
            <a:lvl4pPr lvl="3" algn="ctr" rtl="0">
              <a:lnSpc>
                <a:spcPct val="100000"/>
              </a:lnSpc>
              <a:spcBef>
                <a:spcPts val="1200"/>
              </a:spcBef>
              <a:spcAft>
                <a:spcPts val="0"/>
              </a:spcAft>
              <a:buNone/>
              <a:defRPr sz="1500"/>
            </a:lvl4pPr>
            <a:lvl5pPr lvl="4" algn="ctr" rtl="0">
              <a:lnSpc>
                <a:spcPct val="100000"/>
              </a:lnSpc>
              <a:spcBef>
                <a:spcPts val="1200"/>
              </a:spcBef>
              <a:spcAft>
                <a:spcPts val="0"/>
              </a:spcAft>
              <a:buNone/>
              <a:defRPr sz="1500"/>
            </a:lvl5pPr>
            <a:lvl6pPr lvl="5" algn="ctr" rtl="0">
              <a:lnSpc>
                <a:spcPct val="100000"/>
              </a:lnSpc>
              <a:spcBef>
                <a:spcPts val="1200"/>
              </a:spcBef>
              <a:spcAft>
                <a:spcPts val="0"/>
              </a:spcAft>
              <a:buNone/>
              <a:defRPr sz="1500"/>
            </a:lvl6pPr>
            <a:lvl7pPr lvl="6" algn="ctr" rtl="0">
              <a:lnSpc>
                <a:spcPct val="100000"/>
              </a:lnSpc>
              <a:spcBef>
                <a:spcPts val="1200"/>
              </a:spcBef>
              <a:spcAft>
                <a:spcPts val="0"/>
              </a:spcAft>
              <a:buNone/>
              <a:defRPr sz="1500"/>
            </a:lvl7pPr>
            <a:lvl8pPr lvl="7" algn="ctr" rtl="0">
              <a:lnSpc>
                <a:spcPct val="100000"/>
              </a:lnSpc>
              <a:spcBef>
                <a:spcPts val="1200"/>
              </a:spcBef>
              <a:spcAft>
                <a:spcPts val="0"/>
              </a:spcAft>
              <a:buNone/>
              <a:defRPr sz="1500"/>
            </a:lvl8pPr>
            <a:lvl9pPr lvl="8" algn="ctr" rtl="0">
              <a:lnSpc>
                <a:spcPct val="100000"/>
              </a:lnSpc>
              <a:spcBef>
                <a:spcPts val="1200"/>
              </a:spcBef>
              <a:spcAft>
                <a:spcPts val="1200"/>
              </a:spcAft>
              <a:buNone/>
              <a:defRPr sz="1500"/>
            </a:lvl9pPr>
          </a:lstStyle>
          <a:p>
            <a:endParaRPr/>
          </a:p>
        </p:txBody>
      </p:sp>
      <p:sp>
        <p:nvSpPr>
          <p:cNvPr id="148" name="Google Shape;148;p15"/>
          <p:cNvSpPr txBox="1">
            <a:spLocks noGrp="1"/>
          </p:cNvSpPr>
          <p:nvPr>
            <p:ph type="subTitle" idx="4"/>
          </p:nvPr>
        </p:nvSpPr>
        <p:spPr>
          <a:xfrm>
            <a:off x="4582824" y="3952875"/>
            <a:ext cx="1908000" cy="4989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1200"/>
              </a:spcBef>
              <a:spcAft>
                <a:spcPts val="0"/>
              </a:spcAft>
              <a:buNone/>
              <a:defRPr sz="1500"/>
            </a:lvl2pPr>
            <a:lvl3pPr lvl="2" algn="ctr" rtl="0">
              <a:lnSpc>
                <a:spcPct val="100000"/>
              </a:lnSpc>
              <a:spcBef>
                <a:spcPts val="1200"/>
              </a:spcBef>
              <a:spcAft>
                <a:spcPts val="0"/>
              </a:spcAft>
              <a:buNone/>
              <a:defRPr sz="1500"/>
            </a:lvl3pPr>
            <a:lvl4pPr lvl="3" algn="ctr" rtl="0">
              <a:lnSpc>
                <a:spcPct val="100000"/>
              </a:lnSpc>
              <a:spcBef>
                <a:spcPts val="1200"/>
              </a:spcBef>
              <a:spcAft>
                <a:spcPts val="0"/>
              </a:spcAft>
              <a:buNone/>
              <a:defRPr sz="1500"/>
            </a:lvl4pPr>
            <a:lvl5pPr lvl="4" algn="ctr" rtl="0">
              <a:lnSpc>
                <a:spcPct val="100000"/>
              </a:lnSpc>
              <a:spcBef>
                <a:spcPts val="1200"/>
              </a:spcBef>
              <a:spcAft>
                <a:spcPts val="0"/>
              </a:spcAft>
              <a:buNone/>
              <a:defRPr sz="1500"/>
            </a:lvl5pPr>
            <a:lvl6pPr lvl="5" algn="ctr" rtl="0">
              <a:lnSpc>
                <a:spcPct val="100000"/>
              </a:lnSpc>
              <a:spcBef>
                <a:spcPts val="1200"/>
              </a:spcBef>
              <a:spcAft>
                <a:spcPts val="0"/>
              </a:spcAft>
              <a:buNone/>
              <a:defRPr sz="1500"/>
            </a:lvl6pPr>
            <a:lvl7pPr lvl="6" algn="ctr" rtl="0">
              <a:lnSpc>
                <a:spcPct val="100000"/>
              </a:lnSpc>
              <a:spcBef>
                <a:spcPts val="1200"/>
              </a:spcBef>
              <a:spcAft>
                <a:spcPts val="0"/>
              </a:spcAft>
              <a:buNone/>
              <a:defRPr sz="1500"/>
            </a:lvl7pPr>
            <a:lvl8pPr lvl="7" algn="ctr" rtl="0">
              <a:lnSpc>
                <a:spcPct val="100000"/>
              </a:lnSpc>
              <a:spcBef>
                <a:spcPts val="1200"/>
              </a:spcBef>
              <a:spcAft>
                <a:spcPts val="0"/>
              </a:spcAft>
              <a:buNone/>
              <a:defRPr sz="1500"/>
            </a:lvl8pPr>
            <a:lvl9pPr lvl="8" algn="ctr" rtl="0">
              <a:lnSpc>
                <a:spcPct val="100000"/>
              </a:lnSpc>
              <a:spcBef>
                <a:spcPts val="1200"/>
              </a:spcBef>
              <a:spcAft>
                <a:spcPts val="1200"/>
              </a:spcAft>
              <a:buNone/>
              <a:defRPr sz="1500"/>
            </a:lvl9pPr>
          </a:lstStyle>
          <a:p>
            <a:endParaRPr/>
          </a:p>
        </p:txBody>
      </p:sp>
      <p:sp>
        <p:nvSpPr>
          <p:cNvPr id="149" name="Google Shape;149;p15"/>
          <p:cNvSpPr txBox="1">
            <a:spLocks noGrp="1"/>
          </p:cNvSpPr>
          <p:nvPr>
            <p:ph type="title" idx="5" hasCustomPrompt="1"/>
          </p:nvPr>
        </p:nvSpPr>
        <p:spPr>
          <a:xfrm>
            <a:off x="6511273" y="1351000"/>
            <a:ext cx="1911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a:solidFill>
                  <a:schemeClr val="lt2"/>
                </a:solidFill>
              </a:defRPr>
            </a:lvl1pPr>
            <a:lvl2pPr lvl="1"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2pPr>
            <a:lvl3pPr lvl="2"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3pPr>
            <a:lvl4pPr lvl="3"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4pPr>
            <a:lvl5pPr lvl="4"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5pPr>
            <a:lvl6pPr lvl="5"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6pPr>
            <a:lvl7pPr lvl="6"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7pPr>
            <a:lvl8pPr lvl="7"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8pPr>
            <a:lvl9pPr lvl="8"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9pPr>
          </a:lstStyle>
          <a:p>
            <a:r>
              <a:t>xx%</a:t>
            </a:r>
          </a:p>
        </p:txBody>
      </p:sp>
      <p:sp>
        <p:nvSpPr>
          <p:cNvPr id="150" name="Google Shape;150;p15"/>
          <p:cNvSpPr txBox="1">
            <a:spLocks noGrp="1"/>
          </p:cNvSpPr>
          <p:nvPr>
            <p:ph type="title" idx="6" hasCustomPrompt="1"/>
          </p:nvPr>
        </p:nvSpPr>
        <p:spPr>
          <a:xfrm>
            <a:off x="2652191" y="1351000"/>
            <a:ext cx="19080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a:solidFill>
                  <a:schemeClr val="lt2"/>
                </a:solidFill>
              </a:defRPr>
            </a:lvl1pPr>
            <a:lvl2pPr lvl="1"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2pPr>
            <a:lvl3pPr lvl="2"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3pPr>
            <a:lvl4pPr lvl="3"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4pPr>
            <a:lvl5pPr lvl="4"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5pPr>
            <a:lvl6pPr lvl="5"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6pPr>
            <a:lvl7pPr lvl="6"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7pPr>
            <a:lvl8pPr lvl="7"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8pPr>
            <a:lvl9pPr lvl="8"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9pPr>
          </a:lstStyle>
          <a:p>
            <a:r>
              <a:t>xx%</a:t>
            </a:r>
          </a:p>
        </p:txBody>
      </p:sp>
      <p:sp>
        <p:nvSpPr>
          <p:cNvPr id="151" name="Google Shape;151;p15"/>
          <p:cNvSpPr txBox="1">
            <a:spLocks noGrp="1"/>
          </p:cNvSpPr>
          <p:nvPr>
            <p:ph type="title" idx="7" hasCustomPrompt="1"/>
          </p:nvPr>
        </p:nvSpPr>
        <p:spPr>
          <a:xfrm>
            <a:off x="4581732" y="1351000"/>
            <a:ext cx="19080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a:solidFill>
                  <a:schemeClr val="lt2"/>
                </a:solidFill>
              </a:defRPr>
            </a:lvl1pPr>
            <a:lvl2pPr lvl="1"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2pPr>
            <a:lvl3pPr lvl="2"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3pPr>
            <a:lvl4pPr lvl="3"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4pPr>
            <a:lvl5pPr lvl="4"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5pPr>
            <a:lvl6pPr lvl="5"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6pPr>
            <a:lvl7pPr lvl="6"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7pPr>
            <a:lvl8pPr lvl="7"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8pPr>
            <a:lvl9pPr lvl="8"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9pPr>
          </a:lstStyle>
          <a:p>
            <a:r>
              <a:t>xx%</a:t>
            </a:r>
          </a:p>
        </p:txBody>
      </p:sp>
      <p:sp>
        <p:nvSpPr>
          <p:cNvPr id="152" name="Google Shape;152;p15"/>
          <p:cNvSpPr txBox="1">
            <a:spLocks noGrp="1"/>
          </p:cNvSpPr>
          <p:nvPr>
            <p:ph type="title" idx="8" hasCustomPrompt="1"/>
          </p:nvPr>
        </p:nvSpPr>
        <p:spPr>
          <a:xfrm>
            <a:off x="722650" y="1351000"/>
            <a:ext cx="19080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a:solidFill>
                  <a:schemeClr val="lt2"/>
                </a:solidFill>
              </a:defRPr>
            </a:lvl1pPr>
            <a:lvl2pPr lvl="1"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2pPr>
            <a:lvl3pPr lvl="2"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3pPr>
            <a:lvl4pPr lvl="3"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4pPr>
            <a:lvl5pPr lvl="4"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5pPr>
            <a:lvl6pPr lvl="5"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6pPr>
            <a:lvl7pPr lvl="6"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7pPr>
            <a:lvl8pPr lvl="7"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8pPr>
            <a:lvl9pPr lvl="8" algn="ctr" rtl="0">
              <a:spcBef>
                <a:spcPts val="0"/>
              </a:spcBef>
              <a:spcAft>
                <a:spcPts val="0"/>
              </a:spcAft>
              <a:buClr>
                <a:schemeClr val="accent3"/>
              </a:buClr>
              <a:buSzPts val="2800"/>
              <a:buFont typeface="Berkshire Swash"/>
              <a:buNone/>
              <a:defRPr>
                <a:solidFill>
                  <a:schemeClr val="accent3"/>
                </a:solidFill>
                <a:latin typeface="Berkshire Swash"/>
                <a:ea typeface="Berkshire Swash"/>
                <a:cs typeface="Berkshire Swash"/>
                <a:sym typeface="Berkshire Swash"/>
              </a:defRPr>
            </a:lvl9pPr>
          </a:lstStyle>
          <a:p>
            <a:r>
              <a:t>xx%</a:t>
            </a:r>
          </a:p>
        </p:txBody>
      </p:sp>
      <p:sp>
        <p:nvSpPr>
          <p:cNvPr id="153" name="Google Shape;153;p15"/>
          <p:cNvSpPr txBox="1">
            <a:spLocks noGrp="1"/>
          </p:cNvSpPr>
          <p:nvPr>
            <p:ph type="title" idx="9"/>
          </p:nvPr>
        </p:nvSpPr>
        <p:spPr>
          <a:xfrm>
            <a:off x="720575" y="3466100"/>
            <a:ext cx="19116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54" name="Google Shape;154;p15"/>
          <p:cNvSpPr txBox="1">
            <a:spLocks noGrp="1"/>
          </p:cNvSpPr>
          <p:nvPr>
            <p:ph type="title" idx="13"/>
          </p:nvPr>
        </p:nvSpPr>
        <p:spPr>
          <a:xfrm>
            <a:off x="2651308" y="3466100"/>
            <a:ext cx="19110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55" name="Google Shape;155;p15"/>
          <p:cNvSpPr txBox="1">
            <a:spLocks noGrp="1"/>
          </p:cNvSpPr>
          <p:nvPr>
            <p:ph type="title" idx="14"/>
          </p:nvPr>
        </p:nvSpPr>
        <p:spPr>
          <a:xfrm>
            <a:off x="4581440" y="3466100"/>
            <a:ext cx="19110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56" name="Google Shape;156;p15"/>
          <p:cNvSpPr txBox="1">
            <a:spLocks noGrp="1"/>
          </p:cNvSpPr>
          <p:nvPr>
            <p:ph type="title" idx="15"/>
          </p:nvPr>
        </p:nvSpPr>
        <p:spPr>
          <a:xfrm>
            <a:off x="6511573" y="3466100"/>
            <a:ext cx="19110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pic>
        <p:nvPicPr>
          <p:cNvPr id="157" name="Google Shape;157;p15"/>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a:off x="6060764" y="1063474"/>
            <a:ext cx="895567" cy="1599475"/>
          </a:xfrm>
          <a:prstGeom prst="rect">
            <a:avLst/>
          </a:prstGeom>
          <a:noFill/>
          <a:ln>
            <a:noFill/>
          </a:ln>
        </p:spPr>
      </p:pic>
    </p:spTree>
    <p:extLst>
      <p:ext uri="{BB962C8B-B14F-4D97-AF65-F5344CB8AC3E}">
        <p14:creationId xmlns:p14="http://schemas.microsoft.com/office/powerpoint/2010/main" val="1853586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8"/>
        <p:cNvGrpSpPr/>
        <p:nvPr/>
      </p:nvGrpSpPr>
      <p:grpSpPr>
        <a:xfrm>
          <a:off x="0" y="0"/>
          <a:ext cx="0" cy="0"/>
          <a:chOff x="0" y="0"/>
          <a:chExt cx="0" cy="0"/>
        </a:xfrm>
      </p:grpSpPr>
      <p:pic>
        <p:nvPicPr>
          <p:cNvPr id="159" name="Google Shape;159;p16"/>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443799" y="-506120"/>
            <a:ext cx="1628251" cy="2219594"/>
          </a:xfrm>
          <a:prstGeom prst="rect">
            <a:avLst/>
          </a:prstGeom>
          <a:noFill/>
          <a:ln>
            <a:noFill/>
          </a:ln>
        </p:spPr>
      </p:pic>
      <p:pic>
        <p:nvPicPr>
          <p:cNvPr id="160" name="Google Shape;160;p16"/>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126939" y="3420946"/>
            <a:ext cx="1841263" cy="2376743"/>
          </a:xfrm>
          <a:prstGeom prst="rect">
            <a:avLst/>
          </a:prstGeom>
          <a:noFill/>
          <a:ln>
            <a:noFill/>
          </a:ln>
        </p:spPr>
      </p:pic>
      <p:pic>
        <p:nvPicPr>
          <p:cNvPr id="161" name="Google Shape;161;p16"/>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5400000">
            <a:off x="-849054" y="2929262"/>
            <a:ext cx="2438750" cy="3026744"/>
          </a:xfrm>
          <a:prstGeom prst="rect">
            <a:avLst/>
          </a:prstGeom>
          <a:noFill/>
          <a:ln>
            <a:noFill/>
          </a:ln>
        </p:spPr>
      </p:pic>
      <p:pic>
        <p:nvPicPr>
          <p:cNvPr id="162" name="Google Shape;162;p16"/>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a:off x="3694987" y="4395513"/>
            <a:ext cx="1754026" cy="1231825"/>
          </a:xfrm>
          <a:prstGeom prst="rect">
            <a:avLst/>
          </a:prstGeom>
          <a:noFill/>
          <a:ln>
            <a:noFill/>
          </a:ln>
        </p:spPr>
      </p:pic>
      <p:pic>
        <p:nvPicPr>
          <p:cNvPr id="163" name="Google Shape;163;p16"/>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a:off x="6833512" y="-311488"/>
            <a:ext cx="1754027" cy="1231825"/>
          </a:xfrm>
          <a:prstGeom prst="rect">
            <a:avLst/>
          </a:prstGeom>
          <a:noFill/>
          <a:ln>
            <a:noFill/>
          </a:ln>
        </p:spPr>
      </p:pic>
      <p:sp>
        <p:nvSpPr>
          <p:cNvPr id="164" name="Google Shape;164;p16"/>
          <p:cNvSpPr txBox="1">
            <a:spLocks noGrp="1"/>
          </p:cNvSpPr>
          <p:nvPr>
            <p:ph type="title"/>
          </p:nvPr>
        </p:nvSpPr>
        <p:spPr>
          <a:xfrm>
            <a:off x="4090800" y="3515713"/>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5" name="Google Shape;165;p16"/>
          <p:cNvSpPr txBox="1">
            <a:spLocks noGrp="1"/>
          </p:cNvSpPr>
          <p:nvPr>
            <p:ph type="subTitle" idx="1"/>
          </p:nvPr>
        </p:nvSpPr>
        <p:spPr>
          <a:xfrm>
            <a:off x="4090950" y="1104900"/>
            <a:ext cx="4360200" cy="227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3533840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6"/>
        <p:cNvGrpSpPr/>
        <p:nvPr/>
      </p:nvGrpSpPr>
      <p:grpSpPr>
        <a:xfrm>
          <a:off x="0" y="0"/>
          <a:ext cx="0" cy="0"/>
          <a:chOff x="0" y="0"/>
          <a:chExt cx="0" cy="0"/>
        </a:xfrm>
      </p:grpSpPr>
      <p:pic>
        <p:nvPicPr>
          <p:cNvPr id="167" name="Google Shape;167;p17"/>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936" y="-818120"/>
            <a:ext cx="1628251" cy="2219594"/>
          </a:xfrm>
          <a:prstGeom prst="rect">
            <a:avLst/>
          </a:prstGeom>
          <a:noFill/>
          <a:ln>
            <a:noFill/>
          </a:ln>
        </p:spPr>
      </p:pic>
      <p:pic>
        <p:nvPicPr>
          <p:cNvPr id="168" name="Google Shape;168;p17"/>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5400000">
            <a:off x="7476246" y="-432825"/>
            <a:ext cx="2438750" cy="3026744"/>
          </a:xfrm>
          <a:prstGeom prst="rect">
            <a:avLst/>
          </a:prstGeom>
          <a:noFill/>
          <a:ln>
            <a:noFill/>
          </a:ln>
        </p:spPr>
      </p:pic>
      <p:pic>
        <p:nvPicPr>
          <p:cNvPr id="169" name="Google Shape;169;p17"/>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5219889" y="779224"/>
            <a:ext cx="895567" cy="1599475"/>
          </a:xfrm>
          <a:prstGeom prst="rect">
            <a:avLst/>
          </a:prstGeom>
          <a:noFill/>
          <a:ln>
            <a:noFill/>
          </a:ln>
        </p:spPr>
      </p:pic>
      <p:pic>
        <p:nvPicPr>
          <p:cNvPr id="170" name="Google Shape;170;p17"/>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6223795">
            <a:off x="7397962" y="3849388"/>
            <a:ext cx="1754026" cy="1231824"/>
          </a:xfrm>
          <a:prstGeom prst="rect">
            <a:avLst/>
          </a:prstGeom>
          <a:noFill/>
          <a:ln>
            <a:noFill/>
          </a:ln>
        </p:spPr>
      </p:pic>
      <p:pic>
        <p:nvPicPr>
          <p:cNvPr id="171" name="Google Shape;171;p17"/>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600730">
            <a:off x="-389622" y="2060373"/>
            <a:ext cx="2205674" cy="2847162"/>
          </a:xfrm>
          <a:prstGeom prst="rect">
            <a:avLst/>
          </a:prstGeom>
          <a:noFill/>
          <a:ln>
            <a:noFill/>
          </a:ln>
        </p:spPr>
      </p:pic>
      <p:pic>
        <p:nvPicPr>
          <p:cNvPr id="172" name="Google Shape;172;p17"/>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3177523">
            <a:off x="3942850" y="-623488"/>
            <a:ext cx="1754027" cy="1231825"/>
          </a:xfrm>
          <a:prstGeom prst="rect">
            <a:avLst/>
          </a:prstGeom>
          <a:noFill/>
          <a:ln>
            <a:noFill/>
          </a:ln>
        </p:spPr>
      </p:pic>
      <p:sp>
        <p:nvSpPr>
          <p:cNvPr id="173" name="Google Shape;173;p17"/>
          <p:cNvSpPr txBox="1">
            <a:spLocks noGrp="1"/>
          </p:cNvSpPr>
          <p:nvPr>
            <p:ph type="title"/>
          </p:nvPr>
        </p:nvSpPr>
        <p:spPr>
          <a:xfrm>
            <a:off x="2865000" y="2457275"/>
            <a:ext cx="34140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4" name="Google Shape;174;p17"/>
          <p:cNvSpPr txBox="1">
            <a:spLocks noGrp="1"/>
          </p:cNvSpPr>
          <p:nvPr>
            <p:ph type="title" idx="2" hasCustomPrompt="1"/>
          </p:nvPr>
        </p:nvSpPr>
        <p:spPr>
          <a:xfrm>
            <a:off x="3740850" y="882238"/>
            <a:ext cx="1662300" cy="112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5" name="Google Shape;175;p17"/>
          <p:cNvSpPr txBox="1">
            <a:spLocks noGrp="1"/>
          </p:cNvSpPr>
          <p:nvPr>
            <p:ph type="subTitle" idx="1"/>
          </p:nvPr>
        </p:nvSpPr>
        <p:spPr>
          <a:xfrm>
            <a:off x="2865000" y="3467175"/>
            <a:ext cx="3414000" cy="6135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52267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76"/>
        <p:cNvGrpSpPr/>
        <p:nvPr/>
      </p:nvGrpSpPr>
      <p:grpSpPr>
        <a:xfrm>
          <a:off x="0" y="0"/>
          <a:ext cx="0" cy="0"/>
          <a:chOff x="0" y="0"/>
          <a:chExt cx="0" cy="0"/>
        </a:xfrm>
      </p:grpSpPr>
      <p:pic>
        <p:nvPicPr>
          <p:cNvPr id="177" name="Google Shape;177;p18"/>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936" y="-818120"/>
            <a:ext cx="1628251" cy="2219594"/>
          </a:xfrm>
          <a:prstGeom prst="rect">
            <a:avLst/>
          </a:prstGeom>
          <a:noFill/>
          <a:ln>
            <a:noFill/>
          </a:ln>
        </p:spPr>
      </p:pic>
      <p:pic>
        <p:nvPicPr>
          <p:cNvPr id="178" name="Google Shape;178;p18"/>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8099999" flipH="1">
            <a:off x="3940289" y="-519566"/>
            <a:ext cx="1841262" cy="2376742"/>
          </a:xfrm>
          <a:prstGeom prst="rect">
            <a:avLst/>
          </a:prstGeom>
          <a:noFill/>
          <a:ln>
            <a:noFill/>
          </a:ln>
        </p:spPr>
      </p:pic>
      <p:pic>
        <p:nvPicPr>
          <p:cNvPr id="179" name="Google Shape;179;p18"/>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7127896" y="3196075"/>
            <a:ext cx="2438750" cy="3026744"/>
          </a:xfrm>
          <a:prstGeom prst="rect">
            <a:avLst/>
          </a:prstGeom>
          <a:noFill/>
          <a:ln>
            <a:noFill/>
          </a:ln>
        </p:spPr>
      </p:pic>
      <p:pic>
        <p:nvPicPr>
          <p:cNvPr id="180" name="Google Shape;180;p18"/>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1826651">
            <a:off x="1622491" y="3185748"/>
            <a:ext cx="2205675" cy="2847162"/>
          </a:xfrm>
          <a:prstGeom prst="rect">
            <a:avLst/>
          </a:prstGeom>
          <a:noFill/>
          <a:ln>
            <a:noFill/>
          </a:ln>
        </p:spPr>
      </p:pic>
      <p:pic>
        <p:nvPicPr>
          <p:cNvPr id="181" name="Google Shape;181;p18"/>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a:off x="6149175" y="-324238"/>
            <a:ext cx="1754027" cy="1231825"/>
          </a:xfrm>
          <a:prstGeom prst="rect">
            <a:avLst/>
          </a:prstGeom>
          <a:noFill/>
          <a:ln>
            <a:noFill/>
          </a:ln>
        </p:spPr>
      </p:pic>
      <p:sp>
        <p:nvSpPr>
          <p:cNvPr id="182" name="Google Shape;182;p18"/>
          <p:cNvSpPr txBox="1">
            <a:spLocks noGrp="1"/>
          </p:cNvSpPr>
          <p:nvPr>
            <p:ph type="title"/>
          </p:nvPr>
        </p:nvSpPr>
        <p:spPr>
          <a:xfrm>
            <a:off x="4340350" y="2457275"/>
            <a:ext cx="37674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83" name="Google Shape;183;p18"/>
          <p:cNvSpPr txBox="1">
            <a:spLocks noGrp="1"/>
          </p:cNvSpPr>
          <p:nvPr>
            <p:ph type="title" idx="2" hasCustomPrompt="1"/>
          </p:nvPr>
        </p:nvSpPr>
        <p:spPr>
          <a:xfrm>
            <a:off x="6445500" y="882238"/>
            <a:ext cx="1662300" cy="11205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10000">
                <a:solidFill>
                  <a:schemeClr val="lt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84" name="Google Shape;184;p18"/>
          <p:cNvSpPr txBox="1">
            <a:spLocks noGrp="1"/>
          </p:cNvSpPr>
          <p:nvPr>
            <p:ph type="subTitle" idx="1"/>
          </p:nvPr>
        </p:nvSpPr>
        <p:spPr>
          <a:xfrm>
            <a:off x="4693800" y="3467175"/>
            <a:ext cx="3414000" cy="6135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7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33258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5"/>
        <p:cNvGrpSpPr/>
        <p:nvPr/>
      </p:nvGrpSpPr>
      <p:grpSpPr>
        <a:xfrm>
          <a:off x="0" y="0"/>
          <a:ext cx="0" cy="0"/>
          <a:chOff x="0" y="0"/>
          <a:chExt cx="0" cy="0"/>
        </a:xfrm>
      </p:grpSpPr>
      <p:pic>
        <p:nvPicPr>
          <p:cNvPr id="186" name="Google Shape;186;p19"/>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flipH="1">
            <a:off x="-506160" y="3403825"/>
            <a:ext cx="2438750" cy="3026744"/>
          </a:xfrm>
          <a:prstGeom prst="rect">
            <a:avLst/>
          </a:prstGeom>
          <a:noFill/>
          <a:ln>
            <a:noFill/>
          </a:ln>
        </p:spPr>
      </p:pic>
      <p:pic>
        <p:nvPicPr>
          <p:cNvPr id="187" name="Google Shape;187;p19"/>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flipH="1">
            <a:off x="8171193" y="2908949"/>
            <a:ext cx="895567" cy="1599475"/>
          </a:xfrm>
          <a:prstGeom prst="rect">
            <a:avLst/>
          </a:prstGeom>
          <a:noFill/>
          <a:ln>
            <a:noFill/>
          </a:ln>
        </p:spPr>
      </p:pic>
      <p:pic>
        <p:nvPicPr>
          <p:cNvPr id="188" name="Google Shape;188;p19"/>
          <p:cNvPicPr preferRelativeResize="0"/>
          <p:nvPr/>
        </p:nvPicPr>
        <p:blipFill>
          <a:blip r:embed="rId4" cstate="screen">
            <a:alphaModFix amt="69000"/>
            <a:extLst>
              <a:ext uri="{28A0092B-C50C-407E-A947-70E740481C1C}">
                <a14:useLocalDpi xmlns:a14="http://schemas.microsoft.com/office/drawing/2010/main"/>
              </a:ext>
            </a:extLst>
          </a:blip>
          <a:stretch>
            <a:fillRect/>
          </a:stretch>
        </p:blipFill>
        <p:spPr>
          <a:xfrm rot="-5909777" flipH="1">
            <a:off x="3828335" y="4301288"/>
            <a:ext cx="1754027" cy="1231825"/>
          </a:xfrm>
          <a:prstGeom prst="rect">
            <a:avLst/>
          </a:prstGeom>
          <a:noFill/>
          <a:ln>
            <a:noFill/>
          </a:ln>
        </p:spPr>
      </p:pic>
      <p:pic>
        <p:nvPicPr>
          <p:cNvPr id="189" name="Google Shape;189;p19"/>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10799999">
            <a:off x="8024171" y="-692202"/>
            <a:ext cx="2205674" cy="2847162"/>
          </a:xfrm>
          <a:prstGeom prst="rect">
            <a:avLst/>
          </a:prstGeom>
          <a:noFill/>
          <a:ln>
            <a:noFill/>
          </a:ln>
        </p:spPr>
      </p:pic>
      <p:pic>
        <p:nvPicPr>
          <p:cNvPr id="190" name="Google Shape;190;p19"/>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flipH="1">
            <a:off x="-163778" y="-76413"/>
            <a:ext cx="1754027" cy="1231825"/>
          </a:xfrm>
          <a:prstGeom prst="rect">
            <a:avLst/>
          </a:prstGeom>
          <a:noFill/>
          <a:ln>
            <a:noFill/>
          </a:ln>
        </p:spPr>
      </p:pic>
      <p:sp>
        <p:nvSpPr>
          <p:cNvPr id="191" name="Google Shape;191;p19"/>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9913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a:off x="5834839" y="1422249"/>
            <a:ext cx="895567" cy="1599475"/>
          </a:xfrm>
          <a:prstGeom prst="rect">
            <a:avLst/>
          </a:prstGeom>
          <a:noFill/>
          <a:ln>
            <a:noFill/>
          </a:ln>
        </p:spPr>
      </p:pic>
      <p:pic>
        <p:nvPicPr>
          <p:cNvPr id="58" name="Google Shape;58;p7"/>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8947695">
            <a:off x="7865714" y="-855920"/>
            <a:ext cx="1628251" cy="2219594"/>
          </a:xfrm>
          <a:prstGeom prst="rect">
            <a:avLst/>
          </a:prstGeom>
          <a:noFill/>
          <a:ln>
            <a:noFill/>
          </a:ln>
        </p:spPr>
      </p:pic>
      <p:pic>
        <p:nvPicPr>
          <p:cNvPr id="59" name="Google Shape;59;p7"/>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6705246" y="2853175"/>
            <a:ext cx="2438750" cy="3026744"/>
          </a:xfrm>
          <a:prstGeom prst="rect">
            <a:avLst/>
          </a:prstGeom>
          <a:noFill/>
          <a:ln>
            <a:noFill/>
          </a:ln>
        </p:spPr>
      </p:pic>
      <p:pic>
        <p:nvPicPr>
          <p:cNvPr id="60" name="Google Shape;60;p7"/>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a:off x="801262" y="4240763"/>
            <a:ext cx="1754026" cy="1231825"/>
          </a:xfrm>
          <a:prstGeom prst="rect">
            <a:avLst/>
          </a:prstGeom>
          <a:noFill/>
          <a:ln>
            <a:noFill/>
          </a:ln>
        </p:spPr>
      </p:pic>
      <p:pic>
        <p:nvPicPr>
          <p:cNvPr id="61" name="Google Shape;61;p7"/>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600730">
            <a:off x="-567909" y="-844515"/>
            <a:ext cx="2205674" cy="2847162"/>
          </a:xfrm>
          <a:prstGeom prst="rect">
            <a:avLst/>
          </a:prstGeom>
          <a:noFill/>
          <a:ln>
            <a:noFill/>
          </a:ln>
        </p:spPr>
      </p:pic>
      <p:pic>
        <p:nvPicPr>
          <p:cNvPr id="62" name="Google Shape;62;p7"/>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6980321">
            <a:off x="4505363" y="3993412"/>
            <a:ext cx="1754027" cy="1231825"/>
          </a:xfrm>
          <a:prstGeom prst="rect">
            <a:avLst/>
          </a:prstGeom>
          <a:noFill/>
          <a:ln>
            <a:noFill/>
          </a:ln>
        </p:spPr>
      </p:pic>
      <p:sp>
        <p:nvSpPr>
          <p:cNvPr id="63" name="Google Shape;63;p7"/>
          <p:cNvSpPr txBox="1">
            <a:spLocks noGrp="1"/>
          </p:cNvSpPr>
          <p:nvPr>
            <p:ph type="body" idx="1"/>
          </p:nvPr>
        </p:nvSpPr>
        <p:spPr>
          <a:xfrm>
            <a:off x="720000" y="1624175"/>
            <a:ext cx="4899900" cy="2616600"/>
          </a:xfrm>
          <a:prstGeom prst="rect">
            <a:avLst/>
          </a:prstGeom>
        </p:spPr>
        <p:txBody>
          <a:bodyPr spcFirstLastPara="1" wrap="square" lIns="91425" tIns="91425" rIns="91425" bIns="91425" anchor="ctr" anchorCtr="0">
            <a:noAutofit/>
          </a:bodyPr>
          <a:lstStyle>
            <a:lvl1pPr marL="457200" lvl="0" indent="-323850" rtl="0">
              <a:lnSpc>
                <a:spcPct val="100000"/>
              </a:lnSpc>
              <a:spcBef>
                <a:spcPts val="0"/>
              </a:spcBef>
              <a:spcAft>
                <a:spcPts val="0"/>
              </a:spcAft>
              <a:buSzPts val="1500"/>
              <a:buChar char="♦"/>
              <a:defRPr sz="15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4" name="Google Shape;64;p7"/>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92"/>
        <p:cNvGrpSpPr/>
        <p:nvPr/>
      </p:nvGrpSpPr>
      <p:grpSpPr>
        <a:xfrm>
          <a:off x="0" y="0"/>
          <a:ext cx="0" cy="0"/>
          <a:chOff x="0" y="0"/>
          <a:chExt cx="0" cy="0"/>
        </a:xfrm>
      </p:grpSpPr>
      <p:pic>
        <p:nvPicPr>
          <p:cNvPr id="193" name="Google Shape;193;p20"/>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1852305" flipH="1">
            <a:off x="-100899" y="3628416"/>
            <a:ext cx="1628251" cy="2219594"/>
          </a:xfrm>
          <a:prstGeom prst="rect">
            <a:avLst/>
          </a:prstGeom>
          <a:noFill/>
          <a:ln>
            <a:noFill/>
          </a:ln>
        </p:spPr>
      </p:pic>
      <p:pic>
        <p:nvPicPr>
          <p:cNvPr id="194" name="Google Shape;194;p20"/>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2159161">
            <a:off x="3170227" y="3682076"/>
            <a:ext cx="1841262" cy="2376742"/>
          </a:xfrm>
          <a:prstGeom prst="rect">
            <a:avLst/>
          </a:prstGeom>
          <a:noFill/>
          <a:ln>
            <a:noFill/>
          </a:ln>
        </p:spPr>
      </p:pic>
      <p:pic>
        <p:nvPicPr>
          <p:cNvPr id="195" name="Google Shape;195;p20"/>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0800000" flipH="1">
            <a:off x="7127896" y="-1078628"/>
            <a:ext cx="2438750" cy="3026744"/>
          </a:xfrm>
          <a:prstGeom prst="rect">
            <a:avLst/>
          </a:prstGeom>
          <a:noFill/>
          <a:ln>
            <a:noFill/>
          </a:ln>
        </p:spPr>
      </p:pic>
      <p:pic>
        <p:nvPicPr>
          <p:cNvPr id="196" name="Google Shape;196;p20"/>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10163960" flipH="1">
            <a:off x="8671089" y="1948116"/>
            <a:ext cx="895567" cy="1599475"/>
          </a:xfrm>
          <a:prstGeom prst="rect">
            <a:avLst/>
          </a:prstGeom>
          <a:noFill/>
          <a:ln>
            <a:noFill/>
          </a:ln>
        </p:spPr>
      </p:pic>
      <p:pic>
        <p:nvPicPr>
          <p:cNvPr id="197" name="Google Shape;197;p20"/>
          <p:cNvPicPr preferRelativeResize="0"/>
          <p:nvPr/>
        </p:nvPicPr>
        <p:blipFill>
          <a:blip r:embed="rId6" cstate="screen">
            <a:alphaModFix amt="69000"/>
            <a:extLst>
              <a:ext uri="{28A0092B-C50C-407E-A947-70E740481C1C}">
                <a14:useLocalDpi xmlns:a14="http://schemas.microsoft.com/office/drawing/2010/main"/>
              </a:ext>
            </a:extLst>
          </a:blip>
          <a:stretch>
            <a:fillRect/>
          </a:stretch>
        </p:blipFill>
        <p:spPr>
          <a:xfrm rot="10800000" flipH="1">
            <a:off x="3694987" y="-483147"/>
            <a:ext cx="1754026" cy="1231825"/>
          </a:xfrm>
          <a:prstGeom prst="rect">
            <a:avLst/>
          </a:prstGeom>
          <a:noFill/>
          <a:ln>
            <a:noFill/>
          </a:ln>
        </p:spPr>
      </p:pic>
      <p:pic>
        <p:nvPicPr>
          <p:cNvPr id="198" name="Google Shape;198;p20"/>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10799999" flipH="1">
            <a:off x="-877047" y="-800819"/>
            <a:ext cx="2205674" cy="2847162"/>
          </a:xfrm>
          <a:prstGeom prst="rect">
            <a:avLst/>
          </a:prstGeom>
          <a:noFill/>
          <a:ln>
            <a:noFill/>
          </a:ln>
        </p:spPr>
      </p:pic>
      <p:pic>
        <p:nvPicPr>
          <p:cNvPr id="199" name="Google Shape;199;p20"/>
          <p:cNvPicPr preferRelativeResize="0"/>
          <p:nvPr/>
        </p:nvPicPr>
        <p:blipFill rotWithShape="1">
          <a:blip r:embed="rId8" cstate="screen">
            <a:alphaModFix amt="69000"/>
            <a:extLst>
              <a:ext uri="{28A0092B-C50C-407E-A947-70E740481C1C}">
                <a14:useLocalDpi xmlns:a14="http://schemas.microsoft.com/office/drawing/2010/main"/>
              </a:ext>
            </a:extLst>
          </a:blip>
          <a:srcRect/>
          <a:stretch/>
        </p:blipFill>
        <p:spPr>
          <a:xfrm rot="-7622477" flipH="1">
            <a:off x="6438425" y="3993403"/>
            <a:ext cx="1754027" cy="1231825"/>
          </a:xfrm>
          <a:prstGeom prst="rect">
            <a:avLst/>
          </a:prstGeom>
          <a:noFill/>
          <a:ln>
            <a:noFill/>
          </a:ln>
        </p:spPr>
      </p:pic>
      <p:pic>
        <p:nvPicPr>
          <p:cNvPr id="200" name="Google Shape;200;p20"/>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a:off x="-221999" y="1948137"/>
            <a:ext cx="895567" cy="1599475"/>
          </a:xfrm>
          <a:prstGeom prst="rect">
            <a:avLst/>
          </a:prstGeom>
          <a:noFill/>
          <a:ln>
            <a:noFill/>
          </a:ln>
        </p:spPr>
      </p:pic>
      <p:sp>
        <p:nvSpPr>
          <p:cNvPr id="201" name="Google Shape;201;p20"/>
          <p:cNvSpPr txBox="1">
            <a:spLocks noGrp="1"/>
          </p:cNvSpPr>
          <p:nvPr>
            <p:ph type="title"/>
          </p:nvPr>
        </p:nvSpPr>
        <p:spPr>
          <a:xfrm>
            <a:off x="2743200" y="1251750"/>
            <a:ext cx="4076700" cy="143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1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 name="Google Shape;202;p20"/>
          <p:cNvSpPr txBox="1">
            <a:spLocks noGrp="1"/>
          </p:cNvSpPr>
          <p:nvPr>
            <p:ph type="subTitle" idx="1"/>
          </p:nvPr>
        </p:nvSpPr>
        <p:spPr>
          <a:xfrm>
            <a:off x="2743200" y="2835150"/>
            <a:ext cx="4076700" cy="105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4223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3"/>
        <p:cNvGrpSpPr/>
        <p:nvPr/>
      </p:nvGrpSpPr>
      <p:grpSpPr>
        <a:xfrm>
          <a:off x="0" y="0"/>
          <a:ext cx="0" cy="0"/>
          <a:chOff x="0" y="0"/>
          <a:chExt cx="0" cy="0"/>
        </a:xfrm>
      </p:grpSpPr>
      <p:pic>
        <p:nvPicPr>
          <p:cNvPr id="204" name="Google Shape;204;p21"/>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2435565">
            <a:off x="7915514" y="3334781"/>
            <a:ext cx="1628251" cy="2219594"/>
          </a:xfrm>
          <a:prstGeom prst="rect">
            <a:avLst/>
          </a:prstGeom>
          <a:noFill/>
          <a:ln>
            <a:noFill/>
          </a:ln>
        </p:spPr>
      </p:pic>
      <p:pic>
        <p:nvPicPr>
          <p:cNvPr id="205" name="Google Shape;205;p21"/>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10610716">
            <a:off x="-249253" y="-781999"/>
            <a:ext cx="2438750" cy="3026742"/>
          </a:xfrm>
          <a:prstGeom prst="rect">
            <a:avLst/>
          </a:prstGeom>
          <a:noFill/>
          <a:ln>
            <a:noFill/>
          </a:ln>
        </p:spPr>
      </p:pic>
      <p:pic>
        <p:nvPicPr>
          <p:cNvPr id="206" name="Google Shape;206;p21"/>
          <p:cNvPicPr preferRelativeResize="0"/>
          <p:nvPr/>
        </p:nvPicPr>
        <p:blipFill>
          <a:blip r:embed="rId4" cstate="screen">
            <a:alphaModFix amt="69000"/>
            <a:extLst>
              <a:ext uri="{28A0092B-C50C-407E-A947-70E740481C1C}">
                <a14:useLocalDpi xmlns:a14="http://schemas.microsoft.com/office/drawing/2010/main"/>
              </a:ext>
            </a:extLst>
          </a:blip>
          <a:stretch>
            <a:fillRect/>
          </a:stretch>
        </p:blipFill>
        <p:spPr>
          <a:xfrm rot="10800000" flipH="1">
            <a:off x="3694987" y="-545228"/>
            <a:ext cx="1754026" cy="1231825"/>
          </a:xfrm>
          <a:prstGeom prst="rect">
            <a:avLst/>
          </a:prstGeom>
          <a:noFill/>
          <a:ln>
            <a:noFill/>
          </a:ln>
        </p:spPr>
      </p:pic>
      <p:pic>
        <p:nvPicPr>
          <p:cNvPr id="207" name="Google Shape;207;p21"/>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7622477" flipH="1">
            <a:off x="3937912" y="4473772"/>
            <a:ext cx="1754027" cy="1231825"/>
          </a:xfrm>
          <a:prstGeom prst="rect">
            <a:avLst/>
          </a:prstGeom>
          <a:noFill/>
          <a:ln>
            <a:noFill/>
          </a:ln>
        </p:spPr>
      </p:pic>
      <p:pic>
        <p:nvPicPr>
          <p:cNvPr id="208" name="Google Shape;208;p21"/>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8099999">
            <a:off x="7823776" y="-456991"/>
            <a:ext cx="1841262" cy="2376742"/>
          </a:xfrm>
          <a:prstGeom prst="rect">
            <a:avLst/>
          </a:prstGeom>
          <a:noFill/>
          <a:ln>
            <a:noFill/>
          </a:ln>
        </p:spPr>
      </p:pic>
      <p:pic>
        <p:nvPicPr>
          <p:cNvPr id="209" name="Google Shape;209;p21"/>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7884301" flipH="1">
            <a:off x="448214" y="3809592"/>
            <a:ext cx="895567" cy="1599475"/>
          </a:xfrm>
          <a:prstGeom prst="rect">
            <a:avLst/>
          </a:prstGeom>
          <a:noFill/>
          <a:ln>
            <a:noFill/>
          </a:ln>
        </p:spPr>
      </p:pic>
      <p:pic>
        <p:nvPicPr>
          <p:cNvPr id="210" name="Google Shape;210;p2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flipH="1">
            <a:off x="8522038" y="4049563"/>
            <a:ext cx="415200" cy="790033"/>
          </a:xfrm>
          <a:prstGeom prst="rect">
            <a:avLst/>
          </a:prstGeom>
          <a:noFill/>
          <a:ln>
            <a:noFill/>
          </a:ln>
        </p:spPr>
      </p:pic>
      <p:pic>
        <p:nvPicPr>
          <p:cNvPr id="211" name="Google Shape;211;p2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rot="10800000" flipH="1">
            <a:off x="145613" y="336363"/>
            <a:ext cx="415200" cy="790033"/>
          </a:xfrm>
          <a:prstGeom prst="rect">
            <a:avLst/>
          </a:prstGeom>
          <a:noFill/>
          <a:ln>
            <a:noFill/>
          </a:ln>
        </p:spPr>
      </p:pic>
      <p:sp>
        <p:nvSpPr>
          <p:cNvPr id="212" name="Google Shape;212;p21"/>
          <p:cNvSpPr txBox="1">
            <a:spLocks noGrp="1"/>
          </p:cNvSpPr>
          <p:nvPr>
            <p:ph type="subTitle" idx="1"/>
          </p:nvPr>
        </p:nvSpPr>
        <p:spPr>
          <a:xfrm>
            <a:off x="713225" y="1304925"/>
            <a:ext cx="7708200" cy="322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1"/>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27812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4"/>
        <p:cNvGrpSpPr/>
        <p:nvPr/>
      </p:nvGrpSpPr>
      <p:grpSpPr>
        <a:xfrm>
          <a:off x="0" y="0"/>
          <a:ext cx="0" cy="0"/>
          <a:chOff x="0" y="0"/>
          <a:chExt cx="0" cy="0"/>
        </a:xfrm>
      </p:grpSpPr>
      <p:sp>
        <p:nvSpPr>
          <p:cNvPr id="215" name="Google Shape;215;p22"/>
          <p:cNvSpPr txBox="1">
            <a:spLocks noGrp="1"/>
          </p:cNvSpPr>
          <p:nvPr>
            <p:ph type="title"/>
          </p:nvPr>
        </p:nvSpPr>
        <p:spPr>
          <a:xfrm>
            <a:off x="720000" y="1219200"/>
            <a:ext cx="3928200" cy="1767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6" name="Google Shape;216;p22"/>
          <p:cNvSpPr txBox="1">
            <a:spLocks noGrp="1"/>
          </p:cNvSpPr>
          <p:nvPr>
            <p:ph type="subTitle" idx="1"/>
          </p:nvPr>
        </p:nvSpPr>
        <p:spPr>
          <a:xfrm>
            <a:off x="720000" y="3062550"/>
            <a:ext cx="3928200" cy="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2"/>
          <p:cNvSpPr>
            <a:spLocks noGrp="1"/>
          </p:cNvSpPr>
          <p:nvPr>
            <p:ph type="pic" idx="2"/>
          </p:nvPr>
        </p:nvSpPr>
        <p:spPr>
          <a:xfrm flipH="1">
            <a:off x="4893999" y="539500"/>
            <a:ext cx="3538500" cy="4069800"/>
          </a:xfrm>
          <a:prstGeom prst="rect">
            <a:avLst/>
          </a:prstGeom>
          <a:noFill/>
          <a:ln>
            <a:noFill/>
          </a:ln>
        </p:spPr>
      </p:sp>
      <p:pic>
        <p:nvPicPr>
          <p:cNvPr id="218" name="Google Shape;218;p22"/>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5001998">
            <a:off x="-207399" y="-760742"/>
            <a:ext cx="1841263" cy="2376743"/>
          </a:xfrm>
          <a:prstGeom prst="rect">
            <a:avLst/>
          </a:prstGeom>
          <a:noFill/>
          <a:ln>
            <a:noFill/>
          </a:ln>
        </p:spPr>
      </p:pic>
      <p:pic>
        <p:nvPicPr>
          <p:cNvPr id="219" name="Google Shape;219;p22"/>
          <p:cNvPicPr preferRelativeResize="0"/>
          <p:nvPr/>
        </p:nvPicPr>
        <p:blipFill>
          <a:blip r:embed="rId3" cstate="screen">
            <a:alphaModFix amt="69000"/>
            <a:extLst>
              <a:ext uri="{28A0092B-C50C-407E-A947-70E740481C1C}">
                <a14:useLocalDpi xmlns:a14="http://schemas.microsoft.com/office/drawing/2010/main"/>
              </a:ext>
            </a:extLst>
          </a:blip>
          <a:stretch>
            <a:fillRect/>
          </a:stretch>
        </p:blipFill>
        <p:spPr>
          <a:xfrm>
            <a:off x="3275887" y="4281213"/>
            <a:ext cx="1754026" cy="1231825"/>
          </a:xfrm>
          <a:prstGeom prst="rect">
            <a:avLst/>
          </a:prstGeom>
          <a:noFill/>
          <a:ln>
            <a:noFill/>
          </a:ln>
        </p:spPr>
      </p:pic>
      <p:pic>
        <p:nvPicPr>
          <p:cNvPr id="220" name="Google Shape;220;p22"/>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5199270" flipH="1">
            <a:off x="18691" y="3768998"/>
            <a:ext cx="2205674" cy="2847162"/>
          </a:xfrm>
          <a:prstGeom prst="rect">
            <a:avLst/>
          </a:prstGeom>
          <a:noFill/>
          <a:ln>
            <a:noFill/>
          </a:ln>
        </p:spPr>
      </p:pic>
      <p:pic>
        <p:nvPicPr>
          <p:cNvPr id="221" name="Google Shape;221;p22"/>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3177523">
            <a:off x="3767575" y="-460238"/>
            <a:ext cx="1754027" cy="1231825"/>
          </a:xfrm>
          <a:prstGeom prst="rect">
            <a:avLst/>
          </a:prstGeom>
          <a:noFill/>
          <a:ln>
            <a:noFill/>
          </a:ln>
        </p:spPr>
      </p:pic>
    </p:spTree>
    <p:extLst>
      <p:ext uri="{BB962C8B-B14F-4D97-AF65-F5344CB8AC3E}">
        <p14:creationId xmlns:p14="http://schemas.microsoft.com/office/powerpoint/2010/main" val="1964786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22"/>
        <p:cNvGrpSpPr/>
        <p:nvPr/>
      </p:nvGrpSpPr>
      <p:grpSpPr>
        <a:xfrm>
          <a:off x="0" y="0"/>
          <a:ext cx="0" cy="0"/>
          <a:chOff x="0" y="0"/>
          <a:chExt cx="0" cy="0"/>
        </a:xfrm>
      </p:grpSpPr>
      <p:pic>
        <p:nvPicPr>
          <p:cNvPr id="223" name="Google Shape;223;p23"/>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936" y="-818120"/>
            <a:ext cx="1628251" cy="2219594"/>
          </a:xfrm>
          <a:prstGeom prst="rect">
            <a:avLst/>
          </a:prstGeom>
          <a:noFill/>
          <a:ln>
            <a:noFill/>
          </a:ln>
        </p:spPr>
      </p:pic>
      <p:pic>
        <p:nvPicPr>
          <p:cNvPr id="224" name="Google Shape;224;p23"/>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1944357">
            <a:off x="5680038" y="3420959"/>
            <a:ext cx="1841262" cy="2376743"/>
          </a:xfrm>
          <a:prstGeom prst="rect">
            <a:avLst/>
          </a:prstGeom>
          <a:noFill/>
          <a:ln>
            <a:noFill/>
          </a:ln>
        </p:spPr>
      </p:pic>
      <p:pic>
        <p:nvPicPr>
          <p:cNvPr id="225" name="Google Shape;225;p23"/>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3434427">
            <a:off x="-257079" y="3017025"/>
            <a:ext cx="2438750" cy="3026743"/>
          </a:xfrm>
          <a:prstGeom prst="rect">
            <a:avLst/>
          </a:prstGeom>
          <a:noFill/>
          <a:ln>
            <a:noFill/>
          </a:ln>
        </p:spPr>
      </p:pic>
      <p:pic>
        <p:nvPicPr>
          <p:cNvPr id="226" name="Google Shape;226;p23"/>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a:off x="4266487" y="4224063"/>
            <a:ext cx="1754026" cy="1231825"/>
          </a:xfrm>
          <a:prstGeom prst="rect">
            <a:avLst/>
          </a:prstGeom>
          <a:noFill/>
          <a:ln>
            <a:noFill/>
          </a:ln>
        </p:spPr>
      </p:pic>
      <p:pic>
        <p:nvPicPr>
          <p:cNvPr id="227" name="Google Shape;227;p23"/>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a:off x="7728862" y="-400788"/>
            <a:ext cx="1754027" cy="1231825"/>
          </a:xfrm>
          <a:prstGeom prst="rect">
            <a:avLst/>
          </a:prstGeom>
          <a:noFill/>
          <a:ln>
            <a:noFill/>
          </a:ln>
        </p:spPr>
      </p:pic>
      <p:sp>
        <p:nvSpPr>
          <p:cNvPr id="228" name="Google Shape;228;p23"/>
          <p:cNvSpPr txBox="1">
            <a:spLocks noGrp="1"/>
          </p:cNvSpPr>
          <p:nvPr>
            <p:ph type="title"/>
          </p:nvPr>
        </p:nvSpPr>
        <p:spPr>
          <a:xfrm>
            <a:off x="912384" y="1386162"/>
            <a:ext cx="3137700" cy="12999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3"/>
          <p:cNvSpPr txBox="1">
            <a:spLocks noGrp="1"/>
          </p:cNvSpPr>
          <p:nvPr>
            <p:ph type="subTitle" idx="1"/>
          </p:nvPr>
        </p:nvSpPr>
        <p:spPr>
          <a:xfrm>
            <a:off x="912375" y="2686038"/>
            <a:ext cx="3137700" cy="107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46314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30"/>
        <p:cNvGrpSpPr/>
        <p:nvPr/>
      </p:nvGrpSpPr>
      <p:grpSpPr>
        <a:xfrm>
          <a:off x="0" y="0"/>
          <a:ext cx="0" cy="0"/>
          <a:chOff x="0" y="0"/>
          <a:chExt cx="0" cy="0"/>
        </a:xfrm>
      </p:grpSpPr>
      <p:pic>
        <p:nvPicPr>
          <p:cNvPr id="231" name="Google Shape;231;p24"/>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a:off x="7063564" y="2746921"/>
            <a:ext cx="1841263" cy="2376743"/>
          </a:xfrm>
          <a:prstGeom prst="rect">
            <a:avLst/>
          </a:prstGeom>
          <a:noFill/>
          <a:ln>
            <a:noFill/>
          </a:ln>
        </p:spPr>
      </p:pic>
      <p:pic>
        <p:nvPicPr>
          <p:cNvPr id="232" name="Google Shape;232;p24"/>
          <p:cNvPicPr preferRelativeResize="0"/>
          <p:nvPr/>
        </p:nvPicPr>
        <p:blipFill>
          <a:blip r:embed="rId3" cstate="screen">
            <a:alphaModFix amt="69000"/>
            <a:extLst>
              <a:ext uri="{28A0092B-C50C-407E-A947-70E740481C1C}">
                <a14:useLocalDpi xmlns:a14="http://schemas.microsoft.com/office/drawing/2010/main"/>
              </a:ext>
            </a:extLst>
          </a:blip>
          <a:stretch>
            <a:fillRect/>
          </a:stretch>
        </p:blipFill>
        <p:spPr>
          <a:xfrm>
            <a:off x="3510012" y="4395513"/>
            <a:ext cx="1754026" cy="1231825"/>
          </a:xfrm>
          <a:prstGeom prst="rect">
            <a:avLst/>
          </a:prstGeom>
          <a:noFill/>
          <a:ln>
            <a:noFill/>
          </a:ln>
        </p:spPr>
      </p:pic>
      <p:pic>
        <p:nvPicPr>
          <p:cNvPr id="233" name="Google Shape;233;p24"/>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5600730">
            <a:off x="-507934" y="2511698"/>
            <a:ext cx="2205674" cy="2847162"/>
          </a:xfrm>
          <a:prstGeom prst="rect">
            <a:avLst/>
          </a:prstGeom>
          <a:noFill/>
          <a:ln>
            <a:noFill/>
          </a:ln>
        </p:spPr>
      </p:pic>
      <p:pic>
        <p:nvPicPr>
          <p:cNvPr id="234" name="Google Shape;234;p24"/>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3998316">
            <a:off x="7107188" y="-76413"/>
            <a:ext cx="1754026" cy="1231825"/>
          </a:xfrm>
          <a:prstGeom prst="rect">
            <a:avLst/>
          </a:prstGeom>
          <a:noFill/>
          <a:ln>
            <a:noFill/>
          </a:ln>
        </p:spPr>
      </p:pic>
      <p:pic>
        <p:nvPicPr>
          <p:cNvPr id="235" name="Google Shape;235;p24"/>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8947695">
            <a:off x="4322414" y="-627620"/>
            <a:ext cx="1628251" cy="2219594"/>
          </a:xfrm>
          <a:prstGeom prst="rect">
            <a:avLst/>
          </a:prstGeom>
          <a:noFill/>
          <a:ln>
            <a:noFill/>
          </a:ln>
        </p:spPr>
      </p:pic>
      <p:sp>
        <p:nvSpPr>
          <p:cNvPr id="236" name="Google Shape;236;p24"/>
          <p:cNvSpPr txBox="1">
            <a:spLocks noGrp="1"/>
          </p:cNvSpPr>
          <p:nvPr>
            <p:ph type="title"/>
          </p:nvPr>
        </p:nvSpPr>
        <p:spPr>
          <a:xfrm>
            <a:off x="4949100" y="1405212"/>
            <a:ext cx="3137700" cy="12999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24"/>
          <p:cNvSpPr txBox="1">
            <a:spLocks noGrp="1"/>
          </p:cNvSpPr>
          <p:nvPr>
            <p:ph type="subTitle" idx="1"/>
          </p:nvPr>
        </p:nvSpPr>
        <p:spPr>
          <a:xfrm>
            <a:off x="4949100" y="2705088"/>
            <a:ext cx="3137700" cy="10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1331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10800000" flipH="1">
            <a:off x="6958871" y="-454988"/>
            <a:ext cx="2438750" cy="3026744"/>
          </a:xfrm>
          <a:prstGeom prst="rect">
            <a:avLst/>
          </a:prstGeom>
          <a:noFill/>
          <a:ln>
            <a:noFill/>
          </a:ln>
        </p:spPr>
      </p:pic>
      <p:pic>
        <p:nvPicPr>
          <p:cNvPr id="240" name="Google Shape;240;p25"/>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6131439" y="1384149"/>
            <a:ext cx="895567" cy="1599475"/>
          </a:xfrm>
          <a:prstGeom prst="rect">
            <a:avLst/>
          </a:prstGeom>
          <a:noFill/>
          <a:ln>
            <a:noFill/>
          </a:ln>
        </p:spPr>
      </p:pic>
      <p:pic>
        <p:nvPicPr>
          <p:cNvPr id="241" name="Google Shape;241;p25"/>
          <p:cNvPicPr preferRelativeResize="0"/>
          <p:nvPr/>
        </p:nvPicPr>
        <p:blipFill>
          <a:blip r:embed="rId4" cstate="screen">
            <a:alphaModFix amt="69000"/>
            <a:extLst>
              <a:ext uri="{28A0092B-C50C-407E-A947-70E740481C1C}">
                <a14:useLocalDpi xmlns:a14="http://schemas.microsoft.com/office/drawing/2010/main"/>
              </a:ext>
            </a:extLst>
          </a:blip>
          <a:stretch>
            <a:fillRect/>
          </a:stretch>
        </p:blipFill>
        <p:spPr>
          <a:xfrm>
            <a:off x="3694987" y="4395513"/>
            <a:ext cx="1754026" cy="1231825"/>
          </a:xfrm>
          <a:prstGeom prst="rect">
            <a:avLst/>
          </a:prstGeom>
          <a:noFill/>
          <a:ln>
            <a:noFill/>
          </a:ln>
        </p:spPr>
      </p:pic>
      <p:pic>
        <p:nvPicPr>
          <p:cNvPr id="242" name="Google Shape;242;p25"/>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5600730">
            <a:off x="-165034" y="2332198"/>
            <a:ext cx="2205674" cy="2847162"/>
          </a:xfrm>
          <a:prstGeom prst="rect">
            <a:avLst/>
          </a:prstGeom>
          <a:noFill/>
          <a:ln>
            <a:noFill/>
          </a:ln>
        </p:spPr>
      </p:pic>
      <p:pic>
        <p:nvPicPr>
          <p:cNvPr id="243" name="Google Shape;243;p25"/>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a:off x="1513812" y="-347263"/>
            <a:ext cx="1754027" cy="1231825"/>
          </a:xfrm>
          <a:prstGeom prst="rect">
            <a:avLst/>
          </a:prstGeom>
          <a:noFill/>
          <a:ln>
            <a:noFill/>
          </a:ln>
        </p:spPr>
      </p:pic>
      <p:sp>
        <p:nvSpPr>
          <p:cNvPr id="244" name="Google Shape;244;p25"/>
          <p:cNvSpPr txBox="1">
            <a:spLocks noGrp="1"/>
          </p:cNvSpPr>
          <p:nvPr>
            <p:ph type="title"/>
          </p:nvPr>
        </p:nvSpPr>
        <p:spPr>
          <a:xfrm>
            <a:off x="760050" y="962575"/>
            <a:ext cx="2287800" cy="12999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25"/>
          <p:cNvSpPr txBox="1">
            <a:spLocks noGrp="1"/>
          </p:cNvSpPr>
          <p:nvPr>
            <p:ph type="subTitle" idx="1"/>
          </p:nvPr>
        </p:nvSpPr>
        <p:spPr>
          <a:xfrm>
            <a:off x="5524500" y="3100650"/>
            <a:ext cx="2859300" cy="111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676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6"/>
        <p:cNvGrpSpPr/>
        <p:nvPr/>
      </p:nvGrpSpPr>
      <p:grpSpPr>
        <a:xfrm>
          <a:off x="0" y="0"/>
          <a:ext cx="0" cy="0"/>
          <a:chOff x="0" y="0"/>
          <a:chExt cx="0" cy="0"/>
        </a:xfrm>
      </p:grpSpPr>
      <p:pic>
        <p:nvPicPr>
          <p:cNvPr id="247" name="Google Shape;247;p26"/>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flipH="1">
            <a:off x="3794636" y="1392039"/>
            <a:ext cx="1554725" cy="2006893"/>
          </a:xfrm>
          <a:prstGeom prst="rect">
            <a:avLst/>
          </a:prstGeom>
          <a:noFill/>
          <a:ln>
            <a:noFill/>
          </a:ln>
        </p:spPr>
      </p:pic>
      <p:pic>
        <p:nvPicPr>
          <p:cNvPr id="248" name="Google Shape;248;p26"/>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5400000">
            <a:off x="7134146" y="-547249"/>
            <a:ext cx="2438750" cy="3026742"/>
          </a:xfrm>
          <a:prstGeom prst="rect">
            <a:avLst/>
          </a:prstGeom>
          <a:noFill/>
          <a:ln>
            <a:noFill/>
          </a:ln>
        </p:spPr>
      </p:pic>
      <p:pic>
        <p:nvPicPr>
          <p:cNvPr id="249" name="Google Shape;249;p26"/>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8134339" y="3428749"/>
            <a:ext cx="895567" cy="1599475"/>
          </a:xfrm>
          <a:prstGeom prst="rect">
            <a:avLst/>
          </a:prstGeom>
          <a:noFill/>
          <a:ln>
            <a:noFill/>
          </a:ln>
        </p:spPr>
      </p:pic>
      <p:pic>
        <p:nvPicPr>
          <p:cNvPr id="250" name="Google Shape;250;p26"/>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5600730">
            <a:off x="-507934" y="2511698"/>
            <a:ext cx="2205674" cy="2847162"/>
          </a:xfrm>
          <a:prstGeom prst="rect">
            <a:avLst/>
          </a:prstGeom>
          <a:noFill/>
          <a:ln>
            <a:noFill/>
          </a:ln>
        </p:spPr>
      </p:pic>
      <p:sp>
        <p:nvSpPr>
          <p:cNvPr id="251" name="Google Shape;251;p26"/>
          <p:cNvSpPr txBox="1">
            <a:spLocks noGrp="1"/>
          </p:cNvSpPr>
          <p:nvPr>
            <p:ph type="subTitle" idx="1"/>
          </p:nvPr>
        </p:nvSpPr>
        <p:spPr>
          <a:xfrm>
            <a:off x="5359989" y="3942124"/>
            <a:ext cx="2505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52" name="Google Shape;252;p26"/>
          <p:cNvSpPr txBox="1">
            <a:spLocks noGrp="1"/>
          </p:cNvSpPr>
          <p:nvPr>
            <p:ph type="subTitle" idx="2"/>
          </p:nvPr>
        </p:nvSpPr>
        <p:spPr>
          <a:xfrm>
            <a:off x="1278411" y="3942124"/>
            <a:ext cx="2505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53" name="Google Shape;253;p26"/>
          <p:cNvSpPr txBox="1">
            <a:spLocks noGrp="1"/>
          </p:cNvSpPr>
          <p:nvPr>
            <p:ph type="subTitle" idx="3"/>
          </p:nvPr>
        </p:nvSpPr>
        <p:spPr>
          <a:xfrm>
            <a:off x="5359989" y="3557900"/>
            <a:ext cx="25056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1pPr>
            <a:lvl2pPr lvl="1"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2pPr>
            <a:lvl3pPr lvl="2"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3pPr>
            <a:lvl4pPr lvl="3"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4pPr>
            <a:lvl5pPr lvl="4"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5pPr>
            <a:lvl6pPr lvl="5"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6pPr>
            <a:lvl7pPr lvl="6"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7pPr>
            <a:lvl8pPr lvl="7"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8pPr>
            <a:lvl9pPr lvl="8"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9pPr>
          </a:lstStyle>
          <a:p>
            <a:endParaRPr/>
          </a:p>
        </p:txBody>
      </p:sp>
      <p:sp>
        <p:nvSpPr>
          <p:cNvPr id="254" name="Google Shape;254;p26"/>
          <p:cNvSpPr txBox="1">
            <a:spLocks noGrp="1"/>
          </p:cNvSpPr>
          <p:nvPr>
            <p:ph type="subTitle" idx="4"/>
          </p:nvPr>
        </p:nvSpPr>
        <p:spPr>
          <a:xfrm>
            <a:off x="1278411" y="3557900"/>
            <a:ext cx="25056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1pPr>
            <a:lvl2pPr lvl="1"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2pPr>
            <a:lvl3pPr lvl="2"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3pPr>
            <a:lvl4pPr lvl="3"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4pPr>
            <a:lvl5pPr lvl="4"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5pPr>
            <a:lvl6pPr lvl="5"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6pPr>
            <a:lvl7pPr lvl="6"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7pPr>
            <a:lvl8pPr lvl="7"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8pPr>
            <a:lvl9pPr lvl="8" algn="ctr" rtl="0">
              <a:lnSpc>
                <a:spcPct val="100000"/>
              </a:lnSpc>
              <a:spcBef>
                <a:spcPts val="0"/>
              </a:spcBef>
              <a:spcAft>
                <a:spcPts val="0"/>
              </a:spcAft>
              <a:buClr>
                <a:schemeClr val="accent1"/>
              </a:buClr>
              <a:buSzPts val="2800"/>
              <a:buFont typeface="Berkshire Swash"/>
              <a:buNone/>
              <a:defRPr sz="2800">
                <a:solidFill>
                  <a:schemeClr val="accent1"/>
                </a:solidFill>
                <a:latin typeface="Berkshire Swash"/>
                <a:ea typeface="Berkshire Swash"/>
                <a:cs typeface="Berkshire Swash"/>
                <a:sym typeface="Berkshire Swash"/>
              </a:defRPr>
            </a:lvl9pPr>
          </a:lstStyle>
          <a:p>
            <a:endParaRPr/>
          </a:p>
        </p:txBody>
      </p:sp>
      <p:sp>
        <p:nvSpPr>
          <p:cNvPr id="255" name="Google Shape;255;p26"/>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2093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6"/>
        <p:cNvGrpSpPr/>
        <p:nvPr/>
      </p:nvGrpSpPr>
      <p:grpSpPr>
        <a:xfrm>
          <a:off x="0" y="0"/>
          <a:ext cx="0" cy="0"/>
          <a:chOff x="0" y="0"/>
          <a:chExt cx="0" cy="0"/>
        </a:xfrm>
      </p:grpSpPr>
      <p:pic>
        <p:nvPicPr>
          <p:cNvPr id="257" name="Google Shape;257;p27"/>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436486" y="-739720"/>
            <a:ext cx="1628251" cy="2219594"/>
          </a:xfrm>
          <a:prstGeom prst="rect">
            <a:avLst/>
          </a:prstGeom>
          <a:noFill/>
          <a:ln>
            <a:noFill/>
          </a:ln>
        </p:spPr>
      </p:pic>
      <p:pic>
        <p:nvPicPr>
          <p:cNvPr id="258" name="Google Shape;258;p27"/>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a:off x="7302739" y="3527971"/>
            <a:ext cx="1841263" cy="2376743"/>
          </a:xfrm>
          <a:prstGeom prst="rect">
            <a:avLst/>
          </a:prstGeom>
          <a:noFill/>
          <a:ln>
            <a:noFill/>
          </a:ln>
        </p:spPr>
      </p:pic>
      <p:pic>
        <p:nvPicPr>
          <p:cNvPr id="259" name="Google Shape;259;p27"/>
          <p:cNvPicPr preferRelativeResize="0"/>
          <p:nvPr/>
        </p:nvPicPr>
        <p:blipFill>
          <a:blip r:embed="rId4" cstate="screen">
            <a:alphaModFix amt="69000"/>
            <a:extLst>
              <a:ext uri="{28A0092B-C50C-407E-A947-70E740481C1C}">
                <a14:useLocalDpi xmlns:a14="http://schemas.microsoft.com/office/drawing/2010/main"/>
              </a:ext>
            </a:extLst>
          </a:blip>
          <a:stretch>
            <a:fillRect/>
          </a:stretch>
        </p:blipFill>
        <p:spPr>
          <a:xfrm rot="7786368">
            <a:off x="4285361" y="4372514"/>
            <a:ext cx="1754027" cy="1231824"/>
          </a:xfrm>
          <a:prstGeom prst="rect">
            <a:avLst/>
          </a:prstGeom>
          <a:noFill/>
          <a:ln>
            <a:noFill/>
          </a:ln>
        </p:spPr>
      </p:pic>
      <p:pic>
        <p:nvPicPr>
          <p:cNvPr id="260" name="Google Shape;260;p27"/>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378842" flipH="1">
            <a:off x="-20709" y="3474473"/>
            <a:ext cx="2205674" cy="2847162"/>
          </a:xfrm>
          <a:prstGeom prst="rect">
            <a:avLst/>
          </a:prstGeom>
          <a:noFill/>
          <a:ln>
            <a:noFill/>
          </a:ln>
        </p:spPr>
      </p:pic>
      <p:pic>
        <p:nvPicPr>
          <p:cNvPr id="261" name="Google Shape;261;p27"/>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a:off x="8160614" y="177249"/>
            <a:ext cx="895567" cy="1599475"/>
          </a:xfrm>
          <a:prstGeom prst="rect">
            <a:avLst/>
          </a:prstGeom>
          <a:noFill/>
          <a:ln>
            <a:noFill/>
          </a:ln>
        </p:spPr>
      </p:pic>
      <p:sp>
        <p:nvSpPr>
          <p:cNvPr id="262" name="Google Shape;262;p27"/>
          <p:cNvSpPr txBox="1">
            <a:spLocks noGrp="1"/>
          </p:cNvSpPr>
          <p:nvPr>
            <p:ph type="title"/>
          </p:nvPr>
        </p:nvSpPr>
        <p:spPr>
          <a:xfrm>
            <a:off x="733344" y="2874200"/>
            <a:ext cx="24651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2800"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p27"/>
          <p:cNvSpPr txBox="1">
            <a:spLocks noGrp="1"/>
          </p:cNvSpPr>
          <p:nvPr>
            <p:ph type="title" idx="2"/>
          </p:nvPr>
        </p:nvSpPr>
        <p:spPr>
          <a:xfrm>
            <a:off x="3335550" y="2874197"/>
            <a:ext cx="2469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2800"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4" name="Google Shape;264;p27"/>
          <p:cNvSpPr txBox="1">
            <a:spLocks noGrp="1"/>
          </p:cNvSpPr>
          <p:nvPr>
            <p:ph type="subTitle" idx="1"/>
          </p:nvPr>
        </p:nvSpPr>
        <p:spPr>
          <a:xfrm>
            <a:off x="3335550" y="3361825"/>
            <a:ext cx="2469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5" name="Google Shape;265;p27"/>
          <p:cNvSpPr txBox="1">
            <a:spLocks noGrp="1"/>
          </p:cNvSpPr>
          <p:nvPr>
            <p:ph type="subTitle" idx="3"/>
          </p:nvPr>
        </p:nvSpPr>
        <p:spPr>
          <a:xfrm>
            <a:off x="733344" y="3361827"/>
            <a:ext cx="24651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6" name="Google Shape;266;p27"/>
          <p:cNvSpPr txBox="1">
            <a:spLocks noGrp="1"/>
          </p:cNvSpPr>
          <p:nvPr>
            <p:ph type="title" idx="4"/>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7" name="Google Shape;267;p27"/>
          <p:cNvSpPr txBox="1">
            <a:spLocks noGrp="1"/>
          </p:cNvSpPr>
          <p:nvPr>
            <p:ph type="title" idx="5"/>
          </p:nvPr>
        </p:nvSpPr>
        <p:spPr>
          <a:xfrm>
            <a:off x="5941655" y="2874197"/>
            <a:ext cx="2469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2800"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27"/>
          <p:cNvSpPr txBox="1">
            <a:spLocks noGrp="1"/>
          </p:cNvSpPr>
          <p:nvPr>
            <p:ph type="subTitle" idx="6"/>
          </p:nvPr>
        </p:nvSpPr>
        <p:spPr>
          <a:xfrm>
            <a:off x="5941655" y="3361825"/>
            <a:ext cx="2469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61953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69"/>
        <p:cNvGrpSpPr/>
        <p:nvPr/>
      </p:nvGrpSpPr>
      <p:grpSpPr>
        <a:xfrm>
          <a:off x="0" y="0"/>
          <a:ext cx="0" cy="0"/>
          <a:chOff x="0" y="0"/>
          <a:chExt cx="0" cy="0"/>
        </a:xfrm>
      </p:grpSpPr>
      <p:pic>
        <p:nvPicPr>
          <p:cNvPr id="270" name="Google Shape;270;p28"/>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272286" y="-875045"/>
            <a:ext cx="1628251" cy="2219594"/>
          </a:xfrm>
          <a:prstGeom prst="rect">
            <a:avLst/>
          </a:prstGeom>
          <a:noFill/>
          <a:ln>
            <a:noFill/>
          </a:ln>
        </p:spPr>
      </p:pic>
      <p:pic>
        <p:nvPicPr>
          <p:cNvPr id="271" name="Google Shape;271;p28"/>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9922114">
            <a:off x="7889864" y="-567692"/>
            <a:ext cx="1841262" cy="2376743"/>
          </a:xfrm>
          <a:prstGeom prst="rect">
            <a:avLst/>
          </a:prstGeom>
          <a:noFill/>
          <a:ln>
            <a:noFill/>
          </a:ln>
        </p:spPr>
      </p:pic>
      <p:pic>
        <p:nvPicPr>
          <p:cNvPr id="272" name="Google Shape;272;p28"/>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8248439" y="4019024"/>
            <a:ext cx="895567" cy="1599475"/>
          </a:xfrm>
          <a:prstGeom prst="rect">
            <a:avLst/>
          </a:prstGeom>
          <a:noFill/>
          <a:ln>
            <a:noFill/>
          </a:ln>
        </p:spPr>
      </p:pic>
      <p:pic>
        <p:nvPicPr>
          <p:cNvPr id="273" name="Google Shape;273;p28"/>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1781888">
            <a:off x="-869834" y="2775123"/>
            <a:ext cx="2205674" cy="2847161"/>
          </a:xfrm>
          <a:prstGeom prst="rect">
            <a:avLst/>
          </a:prstGeom>
          <a:noFill/>
          <a:ln>
            <a:noFill/>
          </a:ln>
        </p:spPr>
      </p:pic>
      <p:pic>
        <p:nvPicPr>
          <p:cNvPr id="274" name="Google Shape;274;p28"/>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7147310">
            <a:off x="8637114" y="425674"/>
            <a:ext cx="895567" cy="1599475"/>
          </a:xfrm>
          <a:prstGeom prst="rect">
            <a:avLst/>
          </a:prstGeom>
          <a:noFill/>
          <a:ln>
            <a:noFill/>
          </a:ln>
        </p:spPr>
      </p:pic>
      <p:sp>
        <p:nvSpPr>
          <p:cNvPr id="275" name="Google Shape;275;p28"/>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8"/>
          <p:cNvSpPr txBox="1">
            <a:spLocks noGrp="1"/>
          </p:cNvSpPr>
          <p:nvPr>
            <p:ph type="title" idx="2"/>
          </p:nvPr>
        </p:nvSpPr>
        <p:spPr>
          <a:xfrm>
            <a:off x="2212600" y="1605050"/>
            <a:ext cx="2212800" cy="426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277" name="Google Shape;277;p28"/>
          <p:cNvSpPr txBox="1">
            <a:spLocks noGrp="1"/>
          </p:cNvSpPr>
          <p:nvPr>
            <p:ph type="subTitle" idx="1"/>
          </p:nvPr>
        </p:nvSpPr>
        <p:spPr>
          <a:xfrm>
            <a:off x="2212599" y="2003075"/>
            <a:ext cx="2212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120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78" name="Google Shape;278;p28"/>
          <p:cNvSpPr txBox="1">
            <a:spLocks noGrp="1"/>
          </p:cNvSpPr>
          <p:nvPr>
            <p:ph type="title" idx="3"/>
          </p:nvPr>
        </p:nvSpPr>
        <p:spPr>
          <a:xfrm>
            <a:off x="6205101" y="1605050"/>
            <a:ext cx="2212200" cy="426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279" name="Google Shape;279;p28"/>
          <p:cNvSpPr txBox="1">
            <a:spLocks noGrp="1"/>
          </p:cNvSpPr>
          <p:nvPr>
            <p:ph type="subTitle" idx="4"/>
          </p:nvPr>
        </p:nvSpPr>
        <p:spPr>
          <a:xfrm>
            <a:off x="6205101" y="2003078"/>
            <a:ext cx="2212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80" name="Google Shape;280;p28"/>
          <p:cNvSpPr txBox="1">
            <a:spLocks noGrp="1"/>
          </p:cNvSpPr>
          <p:nvPr>
            <p:ph type="title" idx="5"/>
          </p:nvPr>
        </p:nvSpPr>
        <p:spPr>
          <a:xfrm>
            <a:off x="2212600" y="3190876"/>
            <a:ext cx="2212800" cy="426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281" name="Google Shape;281;p28"/>
          <p:cNvSpPr txBox="1">
            <a:spLocks noGrp="1"/>
          </p:cNvSpPr>
          <p:nvPr>
            <p:ph type="subTitle" idx="6"/>
          </p:nvPr>
        </p:nvSpPr>
        <p:spPr>
          <a:xfrm>
            <a:off x="2212599" y="3588863"/>
            <a:ext cx="2212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82" name="Google Shape;282;p28"/>
          <p:cNvSpPr txBox="1">
            <a:spLocks noGrp="1"/>
          </p:cNvSpPr>
          <p:nvPr>
            <p:ph type="title" idx="7"/>
          </p:nvPr>
        </p:nvSpPr>
        <p:spPr>
          <a:xfrm>
            <a:off x="6205101" y="3190882"/>
            <a:ext cx="2212200" cy="426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sz="2800">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283" name="Google Shape;283;p28"/>
          <p:cNvSpPr txBox="1">
            <a:spLocks noGrp="1"/>
          </p:cNvSpPr>
          <p:nvPr>
            <p:ph type="subTitle" idx="8"/>
          </p:nvPr>
        </p:nvSpPr>
        <p:spPr>
          <a:xfrm>
            <a:off x="6205101" y="3588872"/>
            <a:ext cx="2212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Tree>
    <p:extLst>
      <p:ext uri="{BB962C8B-B14F-4D97-AF65-F5344CB8AC3E}">
        <p14:creationId xmlns:p14="http://schemas.microsoft.com/office/powerpoint/2010/main" val="72450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4"/>
        <p:cNvGrpSpPr/>
        <p:nvPr/>
      </p:nvGrpSpPr>
      <p:grpSpPr>
        <a:xfrm>
          <a:off x="0" y="0"/>
          <a:ext cx="0" cy="0"/>
          <a:chOff x="0" y="0"/>
          <a:chExt cx="0" cy="0"/>
        </a:xfrm>
      </p:grpSpPr>
      <p:pic>
        <p:nvPicPr>
          <p:cNvPr id="285" name="Google Shape;285;p29"/>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2700007">
            <a:off x="-312136" y="3274505"/>
            <a:ext cx="1628251" cy="2219594"/>
          </a:xfrm>
          <a:prstGeom prst="rect">
            <a:avLst/>
          </a:prstGeom>
          <a:noFill/>
          <a:ln>
            <a:noFill/>
          </a:ln>
        </p:spPr>
      </p:pic>
      <p:pic>
        <p:nvPicPr>
          <p:cNvPr id="286" name="Google Shape;286;p29"/>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4370096">
            <a:off x="7738539" y="283496"/>
            <a:ext cx="1841262" cy="2376743"/>
          </a:xfrm>
          <a:prstGeom prst="rect">
            <a:avLst/>
          </a:prstGeom>
          <a:noFill/>
          <a:ln>
            <a:noFill/>
          </a:ln>
        </p:spPr>
      </p:pic>
      <p:pic>
        <p:nvPicPr>
          <p:cNvPr id="287" name="Google Shape;287;p29"/>
          <p:cNvPicPr preferRelativeResize="0"/>
          <p:nvPr/>
        </p:nvPicPr>
        <p:blipFill>
          <a:blip r:embed="rId4" cstate="screen">
            <a:alphaModFix amt="69000"/>
            <a:extLst>
              <a:ext uri="{28A0092B-C50C-407E-A947-70E740481C1C}">
                <a14:useLocalDpi xmlns:a14="http://schemas.microsoft.com/office/drawing/2010/main"/>
              </a:ext>
            </a:extLst>
          </a:blip>
          <a:stretch>
            <a:fillRect/>
          </a:stretch>
        </p:blipFill>
        <p:spPr>
          <a:xfrm rot="1739793">
            <a:off x="8042787" y="3911688"/>
            <a:ext cx="1754027" cy="1231825"/>
          </a:xfrm>
          <a:prstGeom prst="rect">
            <a:avLst/>
          </a:prstGeom>
          <a:noFill/>
          <a:ln>
            <a:noFill/>
          </a:ln>
        </p:spPr>
      </p:pic>
      <p:pic>
        <p:nvPicPr>
          <p:cNvPr id="288" name="Google Shape;288;p29"/>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5600730">
            <a:off x="-1127059" y="-596952"/>
            <a:ext cx="2205674" cy="2847162"/>
          </a:xfrm>
          <a:prstGeom prst="rect">
            <a:avLst/>
          </a:prstGeom>
          <a:noFill/>
          <a:ln>
            <a:noFill/>
          </a:ln>
        </p:spPr>
      </p:pic>
      <p:pic>
        <p:nvPicPr>
          <p:cNvPr id="289" name="Google Shape;289;p29"/>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a:off x="223162" y="-334088"/>
            <a:ext cx="1754027" cy="1231825"/>
          </a:xfrm>
          <a:prstGeom prst="rect">
            <a:avLst/>
          </a:prstGeom>
          <a:noFill/>
          <a:ln>
            <a:noFill/>
          </a:ln>
        </p:spPr>
      </p:pic>
      <p:sp>
        <p:nvSpPr>
          <p:cNvPr id="290" name="Google Shape;290;p29"/>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1" name="Google Shape;291;p29"/>
          <p:cNvSpPr txBox="1">
            <a:spLocks noGrp="1"/>
          </p:cNvSpPr>
          <p:nvPr>
            <p:ph type="title" idx="2"/>
          </p:nvPr>
        </p:nvSpPr>
        <p:spPr>
          <a:xfrm>
            <a:off x="1101224" y="17971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500"/>
              <a:buNone/>
              <a:defRPr sz="2800">
                <a:solidFill>
                  <a:schemeClr val="accent1"/>
                </a:solidFill>
              </a:defRPr>
            </a:lvl1pPr>
            <a:lvl2pPr lvl="1" algn="ctr" rtl="0">
              <a:spcBef>
                <a:spcPts val="0"/>
              </a:spcBef>
              <a:spcAft>
                <a:spcPts val="0"/>
              </a:spcAft>
              <a:buClr>
                <a:schemeClr val="accent1"/>
              </a:buClr>
              <a:buSzPts val="2500"/>
              <a:buNone/>
              <a:defRPr sz="2500">
                <a:solidFill>
                  <a:schemeClr val="accent1"/>
                </a:solidFill>
              </a:defRPr>
            </a:lvl2pPr>
            <a:lvl3pPr lvl="2" algn="ctr" rtl="0">
              <a:spcBef>
                <a:spcPts val="0"/>
              </a:spcBef>
              <a:spcAft>
                <a:spcPts val="0"/>
              </a:spcAft>
              <a:buClr>
                <a:schemeClr val="accent1"/>
              </a:buClr>
              <a:buSzPts val="2500"/>
              <a:buNone/>
              <a:defRPr sz="2500">
                <a:solidFill>
                  <a:schemeClr val="accent1"/>
                </a:solidFill>
              </a:defRPr>
            </a:lvl3pPr>
            <a:lvl4pPr lvl="3" algn="ctr" rtl="0">
              <a:spcBef>
                <a:spcPts val="0"/>
              </a:spcBef>
              <a:spcAft>
                <a:spcPts val="0"/>
              </a:spcAft>
              <a:buClr>
                <a:schemeClr val="accent1"/>
              </a:buClr>
              <a:buSzPts val="2500"/>
              <a:buNone/>
              <a:defRPr sz="2500">
                <a:solidFill>
                  <a:schemeClr val="accent1"/>
                </a:solidFill>
              </a:defRPr>
            </a:lvl4pPr>
            <a:lvl5pPr lvl="4" algn="ctr" rtl="0">
              <a:spcBef>
                <a:spcPts val="0"/>
              </a:spcBef>
              <a:spcAft>
                <a:spcPts val="0"/>
              </a:spcAft>
              <a:buClr>
                <a:schemeClr val="accent1"/>
              </a:buClr>
              <a:buSzPts val="2500"/>
              <a:buNone/>
              <a:defRPr sz="2500">
                <a:solidFill>
                  <a:schemeClr val="accent1"/>
                </a:solidFill>
              </a:defRPr>
            </a:lvl5pPr>
            <a:lvl6pPr lvl="5" algn="ctr" rtl="0">
              <a:spcBef>
                <a:spcPts val="0"/>
              </a:spcBef>
              <a:spcAft>
                <a:spcPts val="0"/>
              </a:spcAft>
              <a:buClr>
                <a:schemeClr val="accent1"/>
              </a:buClr>
              <a:buSzPts val="2500"/>
              <a:buNone/>
              <a:defRPr sz="2500">
                <a:solidFill>
                  <a:schemeClr val="accent1"/>
                </a:solidFill>
              </a:defRPr>
            </a:lvl6pPr>
            <a:lvl7pPr lvl="6" algn="ctr" rtl="0">
              <a:spcBef>
                <a:spcPts val="0"/>
              </a:spcBef>
              <a:spcAft>
                <a:spcPts val="0"/>
              </a:spcAft>
              <a:buClr>
                <a:schemeClr val="accent1"/>
              </a:buClr>
              <a:buSzPts val="2500"/>
              <a:buNone/>
              <a:defRPr sz="2500">
                <a:solidFill>
                  <a:schemeClr val="accent1"/>
                </a:solidFill>
              </a:defRPr>
            </a:lvl7pPr>
            <a:lvl8pPr lvl="7" algn="ctr" rtl="0">
              <a:spcBef>
                <a:spcPts val="0"/>
              </a:spcBef>
              <a:spcAft>
                <a:spcPts val="0"/>
              </a:spcAft>
              <a:buClr>
                <a:schemeClr val="accent1"/>
              </a:buClr>
              <a:buSzPts val="2500"/>
              <a:buNone/>
              <a:defRPr sz="2500">
                <a:solidFill>
                  <a:schemeClr val="accent1"/>
                </a:solidFill>
              </a:defRPr>
            </a:lvl8pPr>
            <a:lvl9pPr lvl="8" algn="ctr" rtl="0">
              <a:spcBef>
                <a:spcPts val="0"/>
              </a:spcBef>
              <a:spcAft>
                <a:spcPts val="0"/>
              </a:spcAft>
              <a:buClr>
                <a:schemeClr val="accent1"/>
              </a:buClr>
              <a:buSzPts val="2500"/>
              <a:buNone/>
              <a:defRPr sz="2500">
                <a:solidFill>
                  <a:schemeClr val="accent1"/>
                </a:solidFill>
              </a:defRPr>
            </a:lvl9pPr>
          </a:lstStyle>
          <a:p>
            <a:endParaRPr/>
          </a:p>
        </p:txBody>
      </p:sp>
      <p:sp>
        <p:nvSpPr>
          <p:cNvPr id="292" name="Google Shape;292;p29"/>
          <p:cNvSpPr txBox="1">
            <a:spLocks noGrp="1"/>
          </p:cNvSpPr>
          <p:nvPr>
            <p:ph type="subTitle" idx="1"/>
          </p:nvPr>
        </p:nvSpPr>
        <p:spPr>
          <a:xfrm>
            <a:off x="1101224" y="23455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93" name="Google Shape;293;p29"/>
          <p:cNvSpPr txBox="1">
            <a:spLocks noGrp="1"/>
          </p:cNvSpPr>
          <p:nvPr>
            <p:ph type="title" idx="3"/>
          </p:nvPr>
        </p:nvSpPr>
        <p:spPr>
          <a:xfrm>
            <a:off x="3579000" y="17971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500"/>
              <a:buNone/>
              <a:defRPr sz="2800">
                <a:solidFill>
                  <a:schemeClr val="accent1"/>
                </a:solidFill>
              </a:defRPr>
            </a:lvl1pPr>
            <a:lvl2pPr lvl="1" algn="ctr" rtl="0">
              <a:spcBef>
                <a:spcPts val="0"/>
              </a:spcBef>
              <a:spcAft>
                <a:spcPts val="0"/>
              </a:spcAft>
              <a:buClr>
                <a:schemeClr val="accent1"/>
              </a:buClr>
              <a:buSzPts val="2500"/>
              <a:buNone/>
              <a:defRPr sz="2500">
                <a:solidFill>
                  <a:schemeClr val="accent1"/>
                </a:solidFill>
              </a:defRPr>
            </a:lvl2pPr>
            <a:lvl3pPr lvl="2" algn="ctr" rtl="0">
              <a:spcBef>
                <a:spcPts val="0"/>
              </a:spcBef>
              <a:spcAft>
                <a:spcPts val="0"/>
              </a:spcAft>
              <a:buClr>
                <a:schemeClr val="accent1"/>
              </a:buClr>
              <a:buSzPts val="2500"/>
              <a:buNone/>
              <a:defRPr sz="2500">
                <a:solidFill>
                  <a:schemeClr val="accent1"/>
                </a:solidFill>
              </a:defRPr>
            </a:lvl3pPr>
            <a:lvl4pPr lvl="3" algn="ctr" rtl="0">
              <a:spcBef>
                <a:spcPts val="0"/>
              </a:spcBef>
              <a:spcAft>
                <a:spcPts val="0"/>
              </a:spcAft>
              <a:buClr>
                <a:schemeClr val="accent1"/>
              </a:buClr>
              <a:buSzPts val="2500"/>
              <a:buNone/>
              <a:defRPr sz="2500">
                <a:solidFill>
                  <a:schemeClr val="accent1"/>
                </a:solidFill>
              </a:defRPr>
            </a:lvl4pPr>
            <a:lvl5pPr lvl="4" algn="ctr" rtl="0">
              <a:spcBef>
                <a:spcPts val="0"/>
              </a:spcBef>
              <a:spcAft>
                <a:spcPts val="0"/>
              </a:spcAft>
              <a:buClr>
                <a:schemeClr val="accent1"/>
              </a:buClr>
              <a:buSzPts val="2500"/>
              <a:buNone/>
              <a:defRPr sz="2500">
                <a:solidFill>
                  <a:schemeClr val="accent1"/>
                </a:solidFill>
              </a:defRPr>
            </a:lvl5pPr>
            <a:lvl6pPr lvl="5" algn="ctr" rtl="0">
              <a:spcBef>
                <a:spcPts val="0"/>
              </a:spcBef>
              <a:spcAft>
                <a:spcPts val="0"/>
              </a:spcAft>
              <a:buClr>
                <a:schemeClr val="accent1"/>
              </a:buClr>
              <a:buSzPts val="2500"/>
              <a:buNone/>
              <a:defRPr sz="2500">
                <a:solidFill>
                  <a:schemeClr val="accent1"/>
                </a:solidFill>
              </a:defRPr>
            </a:lvl6pPr>
            <a:lvl7pPr lvl="6" algn="ctr" rtl="0">
              <a:spcBef>
                <a:spcPts val="0"/>
              </a:spcBef>
              <a:spcAft>
                <a:spcPts val="0"/>
              </a:spcAft>
              <a:buClr>
                <a:schemeClr val="accent1"/>
              </a:buClr>
              <a:buSzPts val="2500"/>
              <a:buNone/>
              <a:defRPr sz="2500">
                <a:solidFill>
                  <a:schemeClr val="accent1"/>
                </a:solidFill>
              </a:defRPr>
            </a:lvl7pPr>
            <a:lvl8pPr lvl="7" algn="ctr" rtl="0">
              <a:spcBef>
                <a:spcPts val="0"/>
              </a:spcBef>
              <a:spcAft>
                <a:spcPts val="0"/>
              </a:spcAft>
              <a:buClr>
                <a:schemeClr val="accent1"/>
              </a:buClr>
              <a:buSzPts val="2500"/>
              <a:buNone/>
              <a:defRPr sz="2500">
                <a:solidFill>
                  <a:schemeClr val="accent1"/>
                </a:solidFill>
              </a:defRPr>
            </a:lvl8pPr>
            <a:lvl9pPr lvl="8" algn="ctr" rtl="0">
              <a:spcBef>
                <a:spcPts val="0"/>
              </a:spcBef>
              <a:spcAft>
                <a:spcPts val="0"/>
              </a:spcAft>
              <a:buClr>
                <a:schemeClr val="accent1"/>
              </a:buClr>
              <a:buSzPts val="2500"/>
              <a:buNone/>
              <a:defRPr sz="2500">
                <a:solidFill>
                  <a:schemeClr val="accent1"/>
                </a:solidFill>
              </a:defRPr>
            </a:lvl9pPr>
          </a:lstStyle>
          <a:p>
            <a:endParaRPr/>
          </a:p>
        </p:txBody>
      </p:sp>
      <p:sp>
        <p:nvSpPr>
          <p:cNvPr id="294" name="Google Shape;294;p29"/>
          <p:cNvSpPr txBox="1">
            <a:spLocks noGrp="1"/>
          </p:cNvSpPr>
          <p:nvPr>
            <p:ph type="subTitle" idx="4"/>
          </p:nvPr>
        </p:nvSpPr>
        <p:spPr>
          <a:xfrm>
            <a:off x="3579000" y="23455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95" name="Google Shape;295;p29"/>
          <p:cNvSpPr txBox="1">
            <a:spLocks noGrp="1"/>
          </p:cNvSpPr>
          <p:nvPr>
            <p:ph type="title" idx="5"/>
          </p:nvPr>
        </p:nvSpPr>
        <p:spPr>
          <a:xfrm>
            <a:off x="1101224" y="3573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500"/>
              <a:buNone/>
              <a:defRPr sz="2800">
                <a:solidFill>
                  <a:schemeClr val="accent1"/>
                </a:solidFill>
              </a:defRPr>
            </a:lvl1pPr>
            <a:lvl2pPr lvl="1" algn="ctr" rtl="0">
              <a:spcBef>
                <a:spcPts val="0"/>
              </a:spcBef>
              <a:spcAft>
                <a:spcPts val="0"/>
              </a:spcAft>
              <a:buClr>
                <a:schemeClr val="accent1"/>
              </a:buClr>
              <a:buSzPts val="2500"/>
              <a:buNone/>
              <a:defRPr sz="2500">
                <a:solidFill>
                  <a:schemeClr val="accent1"/>
                </a:solidFill>
              </a:defRPr>
            </a:lvl2pPr>
            <a:lvl3pPr lvl="2" algn="ctr" rtl="0">
              <a:spcBef>
                <a:spcPts val="0"/>
              </a:spcBef>
              <a:spcAft>
                <a:spcPts val="0"/>
              </a:spcAft>
              <a:buClr>
                <a:schemeClr val="accent1"/>
              </a:buClr>
              <a:buSzPts val="2500"/>
              <a:buNone/>
              <a:defRPr sz="2500">
                <a:solidFill>
                  <a:schemeClr val="accent1"/>
                </a:solidFill>
              </a:defRPr>
            </a:lvl3pPr>
            <a:lvl4pPr lvl="3" algn="ctr" rtl="0">
              <a:spcBef>
                <a:spcPts val="0"/>
              </a:spcBef>
              <a:spcAft>
                <a:spcPts val="0"/>
              </a:spcAft>
              <a:buClr>
                <a:schemeClr val="accent1"/>
              </a:buClr>
              <a:buSzPts val="2500"/>
              <a:buNone/>
              <a:defRPr sz="2500">
                <a:solidFill>
                  <a:schemeClr val="accent1"/>
                </a:solidFill>
              </a:defRPr>
            </a:lvl4pPr>
            <a:lvl5pPr lvl="4" algn="ctr" rtl="0">
              <a:spcBef>
                <a:spcPts val="0"/>
              </a:spcBef>
              <a:spcAft>
                <a:spcPts val="0"/>
              </a:spcAft>
              <a:buClr>
                <a:schemeClr val="accent1"/>
              </a:buClr>
              <a:buSzPts val="2500"/>
              <a:buNone/>
              <a:defRPr sz="2500">
                <a:solidFill>
                  <a:schemeClr val="accent1"/>
                </a:solidFill>
              </a:defRPr>
            </a:lvl5pPr>
            <a:lvl6pPr lvl="5" algn="ctr" rtl="0">
              <a:spcBef>
                <a:spcPts val="0"/>
              </a:spcBef>
              <a:spcAft>
                <a:spcPts val="0"/>
              </a:spcAft>
              <a:buClr>
                <a:schemeClr val="accent1"/>
              </a:buClr>
              <a:buSzPts val="2500"/>
              <a:buNone/>
              <a:defRPr sz="2500">
                <a:solidFill>
                  <a:schemeClr val="accent1"/>
                </a:solidFill>
              </a:defRPr>
            </a:lvl6pPr>
            <a:lvl7pPr lvl="6" algn="ctr" rtl="0">
              <a:spcBef>
                <a:spcPts val="0"/>
              </a:spcBef>
              <a:spcAft>
                <a:spcPts val="0"/>
              </a:spcAft>
              <a:buClr>
                <a:schemeClr val="accent1"/>
              </a:buClr>
              <a:buSzPts val="2500"/>
              <a:buNone/>
              <a:defRPr sz="2500">
                <a:solidFill>
                  <a:schemeClr val="accent1"/>
                </a:solidFill>
              </a:defRPr>
            </a:lvl7pPr>
            <a:lvl8pPr lvl="7" algn="ctr" rtl="0">
              <a:spcBef>
                <a:spcPts val="0"/>
              </a:spcBef>
              <a:spcAft>
                <a:spcPts val="0"/>
              </a:spcAft>
              <a:buClr>
                <a:schemeClr val="accent1"/>
              </a:buClr>
              <a:buSzPts val="2500"/>
              <a:buNone/>
              <a:defRPr sz="2500">
                <a:solidFill>
                  <a:schemeClr val="accent1"/>
                </a:solidFill>
              </a:defRPr>
            </a:lvl8pPr>
            <a:lvl9pPr lvl="8" algn="ctr" rtl="0">
              <a:spcBef>
                <a:spcPts val="0"/>
              </a:spcBef>
              <a:spcAft>
                <a:spcPts val="0"/>
              </a:spcAft>
              <a:buClr>
                <a:schemeClr val="accent1"/>
              </a:buClr>
              <a:buSzPts val="2500"/>
              <a:buNone/>
              <a:defRPr sz="2500">
                <a:solidFill>
                  <a:schemeClr val="accent1"/>
                </a:solidFill>
              </a:defRPr>
            </a:lvl9pPr>
          </a:lstStyle>
          <a:p>
            <a:endParaRPr/>
          </a:p>
        </p:txBody>
      </p:sp>
      <p:sp>
        <p:nvSpPr>
          <p:cNvPr id="296" name="Google Shape;296;p29"/>
          <p:cNvSpPr txBox="1">
            <a:spLocks noGrp="1"/>
          </p:cNvSpPr>
          <p:nvPr>
            <p:ph type="subTitle" idx="6"/>
          </p:nvPr>
        </p:nvSpPr>
        <p:spPr>
          <a:xfrm>
            <a:off x="1101224" y="41218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97" name="Google Shape;297;p29"/>
          <p:cNvSpPr txBox="1">
            <a:spLocks noGrp="1"/>
          </p:cNvSpPr>
          <p:nvPr>
            <p:ph type="title" idx="7"/>
          </p:nvPr>
        </p:nvSpPr>
        <p:spPr>
          <a:xfrm>
            <a:off x="3579000" y="3573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500"/>
              <a:buNone/>
              <a:defRPr sz="2800">
                <a:solidFill>
                  <a:schemeClr val="accent1"/>
                </a:solidFill>
              </a:defRPr>
            </a:lvl1pPr>
            <a:lvl2pPr lvl="1" algn="ctr" rtl="0">
              <a:spcBef>
                <a:spcPts val="0"/>
              </a:spcBef>
              <a:spcAft>
                <a:spcPts val="0"/>
              </a:spcAft>
              <a:buClr>
                <a:schemeClr val="accent1"/>
              </a:buClr>
              <a:buSzPts val="2500"/>
              <a:buNone/>
              <a:defRPr sz="2500">
                <a:solidFill>
                  <a:schemeClr val="accent1"/>
                </a:solidFill>
              </a:defRPr>
            </a:lvl2pPr>
            <a:lvl3pPr lvl="2" algn="ctr" rtl="0">
              <a:spcBef>
                <a:spcPts val="0"/>
              </a:spcBef>
              <a:spcAft>
                <a:spcPts val="0"/>
              </a:spcAft>
              <a:buClr>
                <a:schemeClr val="accent1"/>
              </a:buClr>
              <a:buSzPts val="2500"/>
              <a:buNone/>
              <a:defRPr sz="2500">
                <a:solidFill>
                  <a:schemeClr val="accent1"/>
                </a:solidFill>
              </a:defRPr>
            </a:lvl3pPr>
            <a:lvl4pPr lvl="3" algn="ctr" rtl="0">
              <a:spcBef>
                <a:spcPts val="0"/>
              </a:spcBef>
              <a:spcAft>
                <a:spcPts val="0"/>
              </a:spcAft>
              <a:buClr>
                <a:schemeClr val="accent1"/>
              </a:buClr>
              <a:buSzPts val="2500"/>
              <a:buNone/>
              <a:defRPr sz="2500">
                <a:solidFill>
                  <a:schemeClr val="accent1"/>
                </a:solidFill>
              </a:defRPr>
            </a:lvl4pPr>
            <a:lvl5pPr lvl="4" algn="ctr" rtl="0">
              <a:spcBef>
                <a:spcPts val="0"/>
              </a:spcBef>
              <a:spcAft>
                <a:spcPts val="0"/>
              </a:spcAft>
              <a:buClr>
                <a:schemeClr val="accent1"/>
              </a:buClr>
              <a:buSzPts val="2500"/>
              <a:buNone/>
              <a:defRPr sz="2500">
                <a:solidFill>
                  <a:schemeClr val="accent1"/>
                </a:solidFill>
              </a:defRPr>
            </a:lvl5pPr>
            <a:lvl6pPr lvl="5" algn="ctr" rtl="0">
              <a:spcBef>
                <a:spcPts val="0"/>
              </a:spcBef>
              <a:spcAft>
                <a:spcPts val="0"/>
              </a:spcAft>
              <a:buClr>
                <a:schemeClr val="accent1"/>
              </a:buClr>
              <a:buSzPts val="2500"/>
              <a:buNone/>
              <a:defRPr sz="2500">
                <a:solidFill>
                  <a:schemeClr val="accent1"/>
                </a:solidFill>
              </a:defRPr>
            </a:lvl6pPr>
            <a:lvl7pPr lvl="6" algn="ctr" rtl="0">
              <a:spcBef>
                <a:spcPts val="0"/>
              </a:spcBef>
              <a:spcAft>
                <a:spcPts val="0"/>
              </a:spcAft>
              <a:buClr>
                <a:schemeClr val="accent1"/>
              </a:buClr>
              <a:buSzPts val="2500"/>
              <a:buNone/>
              <a:defRPr sz="2500">
                <a:solidFill>
                  <a:schemeClr val="accent1"/>
                </a:solidFill>
              </a:defRPr>
            </a:lvl7pPr>
            <a:lvl8pPr lvl="7" algn="ctr" rtl="0">
              <a:spcBef>
                <a:spcPts val="0"/>
              </a:spcBef>
              <a:spcAft>
                <a:spcPts val="0"/>
              </a:spcAft>
              <a:buClr>
                <a:schemeClr val="accent1"/>
              </a:buClr>
              <a:buSzPts val="2500"/>
              <a:buNone/>
              <a:defRPr sz="2500">
                <a:solidFill>
                  <a:schemeClr val="accent1"/>
                </a:solidFill>
              </a:defRPr>
            </a:lvl8pPr>
            <a:lvl9pPr lvl="8" algn="ctr" rtl="0">
              <a:spcBef>
                <a:spcPts val="0"/>
              </a:spcBef>
              <a:spcAft>
                <a:spcPts val="0"/>
              </a:spcAft>
              <a:buClr>
                <a:schemeClr val="accent1"/>
              </a:buClr>
              <a:buSzPts val="2500"/>
              <a:buNone/>
              <a:defRPr sz="2500">
                <a:solidFill>
                  <a:schemeClr val="accent1"/>
                </a:solidFill>
              </a:defRPr>
            </a:lvl9pPr>
          </a:lstStyle>
          <a:p>
            <a:endParaRPr/>
          </a:p>
        </p:txBody>
      </p:sp>
      <p:sp>
        <p:nvSpPr>
          <p:cNvPr id="298" name="Google Shape;298;p29"/>
          <p:cNvSpPr txBox="1">
            <a:spLocks noGrp="1"/>
          </p:cNvSpPr>
          <p:nvPr>
            <p:ph type="subTitle" idx="8"/>
          </p:nvPr>
        </p:nvSpPr>
        <p:spPr>
          <a:xfrm>
            <a:off x="3579000" y="41218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99" name="Google Shape;299;p29"/>
          <p:cNvSpPr txBox="1">
            <a:spLocks noGrp="1"/>
          </p:cNvSpPr>
          <p:nvPr>
            <p:ph type="title" idx="9"/>
          </p:nvPr>
        </p:nvSpPr>
        <p:spPr>
          <a:xfrm>
            <a:off x="6056776" y="17971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500"/>
              <a:buNone/>
              <a:defRPr sz="2800">
                <a:solidFill>
                  <a:schemeClr val="accent1"/>
                </a:solidFill>
              </a:defRPr>
            </a:lvl1pPr>
            <a:lvl2pPr lvl="1" algn="ctr" rtl="0">
              <a:spcBef>
                <a:spcPts val="0"/>
              </a:spcBef>
              <a:spcAft>
                <a:spcPts val="0"/>
              </a:spcAft>
              <a:buClr>
                <a:schemeClr val="accent1"/>
              </a:buClr>
              <a:buSzPts val="2500"/>
              <a:buNone/>
              <a:defRPr sz="2500">
                <a:solidFill>
                  <a:schemeClr val="accent1"/>
                </a:solidFill>
              </a:defRPr>
            </a:lvl2pPr>
            <a:lvl3pPr lvl="2" algn="ctr" rtl="0">
              <a:spcBef>
                <a:spcPts val="0"/>
              </a:spcBef>
              <a:spcAft>
                <a:spcPts val="0"/>
              </a:spcAft>
              <a:buClr>
                <a:schemeClr val="accent1"/>
              </a:buClr>
              <a:buSzPts val="2500"/>
              <a:buNone/>
              <a:defRPr sz="2500">
                <a:solidFill>
                  <a:schemeClr val="accent1"/>
                </a:solidFill>
              </a:defRPr>
            </a:lvl3pPr>
            <a:lvl4pPr lvl="3" algn="ctr" rtl="0">
              <a:spcBef>
                <a:spcPts val="0"/>
              </a:spcBef>
              <a:spcAft>
                <a:spcPts val="0"/>
              </a:spcAft>
              <a:buClr>
                <a:schemeClr val="accent1"/>
              </a:buClr>
              <a:buSzPts val="2500"/>
              <a:buNone/>
              <a:defRPr sz="2500">
                <a:solidFill>
                  <a:schemeClr val="accent1"/>
                </a:solidFill>
              </a:defRPr>
            </a:lvl4pPr>
            <a:lvl5pPr lvl="4" algn="ctr" rtl="0">
              <a:spcBef>
                <a:spcPts val="0"/>
              </a:spcBef>
              <a:spcAft>
                <a:spcPts val="0"/>
              </a:spcAft>
              <a:buClr>
                <a:schemeClr val="accent1"/>
              </a:buClr>
              <a:buSzPts val="2500"/>
              <a:buNone/>
              <a:defRPr sz="2500">
                <a:solidFill>
                  <a:schemeClr val="accent1"/>
                </a:solidFill>
              </a:defRPr>
            </a:lvl5pPr>
            <a:lvl6pPr lvl="5" algn="ctr" rtl="0">
              <a:spcBef>
                <a:spcPts val="0"/>
              </a:spcBef>
              <a:spcAft>
                <a:spcPts val="0"/>
              </a:spcAft>
              <a:buClr>
                <a:schemeClr val="accent1"/>
              </a:buClr>
              <a:buSzPts val="2500"/>
              <a:buNone/>
              <a:defRPr sz="2500">
                <a:solidFill>
                  <a:schemeClr val="accent1"/>
                </a:solidFill>
              </a:defRPr>
            </a:lvl6pPr>
            <a:lvl7pPr lvl="6" algn="ctr" rtl="0">
              <a:spcBef>
                <a:spcPts val="0"/>
              </a:spcBef>
              <a:spcAft>
                <a:spcPts val="0"/>
              </a:spcAft>
              <a:buClr>
                <a:schemeClr val="accent1"/>
              </a:buClr>
              <a:buSzPts val="2500"/>
              <a:buNone/>
              <a:defRPr sz="2500">
                <a:solidFill>
                  <a:schemeClr val="accent1"/>
                </a:solidFill>
              </a:defRPr>
            </a:lvl7pPr>
            <a:lvl8pPr lvl="7" algn="ctr" rtl="0">
              <a:spcBef>
                <a:spcPts val="0"/>
              </a:spcBef>
              <a:spcAft>
                <a:spcPts val="0"/>
              </a:spcAft>
              <a:buClr>
                <a:schemeClr val="accent1"/>
              </a:buClr>
              <a:buSzPts val="2500"/>
              <a:buNone/>
              <a:defRPr sz="2500">
                <a:solidFill>
                  <a:schemeClr val="accent1"/>
                </a:solidFill>
              </a:defRPr>
            </a:lvl8pPr>
            <a:lvl9pPr lvl="8" algn="ctr" rtl="0">
              <a:spcBef>
                <a:spcPts val="0"/>
              </a:spcBef>
              <a:spcAft>
                <a:spcPts val="0"/>
              </a:spcAft>
              <a:buClr>
                <a:schemeClr val="accent1"/>
              </a:buClr>
              <a:buSzPts val="2500"/>
              <a:buNone/>
              <a:defRPr sz="2500">
                <a:solidFill>
                  <a:schemeClr val="accent1"/>
                </a:solidFill>
              </a:defRPr>
            </a:lvl9pPr>
          </a:lstStyle>
          <a:p>
            <a:endParaRPr/>
          </a:p>
        </p:txBody>
      </p:sp>
      <p:sp>
        <p:nvSpPr>
          <p:cNvPr id="300" name="Google Shape;300;p29"/>
          <p:cNvSpPr txBox="1">
            <a:spLocks noGrp="1"/>
          </p:cNvSpPr>
          <p:nvPr>
            <p:ph type="subTitle" idx="13"/>
          </p:nvPr>
        </p:nvSpPr>
        <p:spPr>
          <a:xfrm>
            <a:off x="6056776" y="23455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301" name="Google Shape;301;p29"/>
          <p:cNvSpPr txBox="1">
            <a:spLocks noGrp="1"/>
          </p:cNvSpPr>
          <p:nvPr>
            <p:ph type="title" idx="14"/>
          </p:nvPr>
        </p:nvSpPr>
        <p:spPr>
          <a:xfrm>
            <a:off x="6056776" y="3573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500"/>
              <a:buNone/>
              <a:defRPr sz="2800">
                <a:solidFill>
                  <a:schemeClr val="accent1"/>
                </a:solidFill>
              </a:defRPr>
            </a:lvl1pPr>
            <a:lvl2pPr lvl="1" algn="ctr" rtl="0">
              <a:spcBef>
                <a:spcPts val="0"/>
              </a:spcBef>
              <a:spcAft>
                <a:spcPts val="0"/>
              </a:spcAft>
              <a:buClr>
                <a:schemeClr val="accent1"/>
              </a:buClr>
              <a:buSzPts val="2500"/>
              <a:buNone/>
              <a:defRPr sz="2500">
                <a:solidFill>
                  <a:schemeClr val="accent1"/>
                </a:solidFill>
              </a:defRPr>
            </a:lvl2pPr>
            <a:lvl3pPr lvl="2" algn="ctr" rtl="0">
              <a:spcBef>
                <a:spcPts val="0"/>
              </a:spcBef>
              <a:spcAft>
                <a:spcPts val="0"/>
              </a:spcAft>
              <a:buClr>
                <a:schemeClr val="accent1"/>
              </a:buClr>
              <a:buSzPts val="2500"/>
              <a:buNone/>
              <a:defRPr sz="2500">
                <a:solidFill>
                  <a:schemeClr val="accent1"/>
                </a:solidFill>
              </a:defRPr>
            </a:lvl3pPr>
            <a:lvl4pPr lvl="3" algn="ctr" rtl="0">
              <a:spcBef>
                <a:spcPts val="0"/>
              </a:spcBef>
              <a:spcAft>
                <a:spcPts val="0"/>
              </a:spcAft>
              <a:buClr>
                <a:schemeClr val="accent1"/>
              </a:buClr>
              <a:buSzPts val="2500"/>
              <a:buNone/>
              <a:defRPr sz="2500">
                <a:solidFill>
                  <a:schemeClr val="accent1"/>
                </a:solidFill>
              </a:defRPr>
            </a:lvl4pPr>
            <a:lvl5pPr lvl="4" algn="ctr" rtl="0">
              <a:spcBef>
                <a:spcPts val="0"/>
              </a:spcBef>
              <a:spcAft>
                <a:spcPts val="0"/>
              </a:spcAft>
              <a:buClr>
                <a:schemeClr val="accent1"/>
              </a:buClr>
              <a:buSzPts val="2500"/>
              <a:buNone/>
              <a:defRPr sz="2500">
                <a:solidFill>
                  <a:schemeClr val="accent1"/>
                </a:solidFill>
              </a:defRPr>
            </a:lvl5pPr>
            <a:lvl6pPr lvl="5" algn="ctr" rtl="0">
              <a:spcBef>
                <a:spcPts val="0"/>
              </a:spcBef>
              <a:spcAft>
                <a:spcPts val="0"/>
              </a:spcAft>
              <a:buClr>
                <a:schemeClr val="accent1"/>
              </a:buClr>
              <a:buSzPts val="2500"/>
              <a:buNone/>
              <a:defRPr sz="2500">
                <a:solidFill>
                  <a:schemeClr val="accent1"/>
                </a:solidFill>
              </a:defRPr>
            </a:lvl6pPr>
            <a:lvl7pPr lvl="6" algn="ctr" rtl="0">
              <a:spcBef>
                <a:spcPts val="0"/>
              </a:spcBef>
              <a:spcAft>
                <a:spcPts val="0"/>
              </a:spcAft>
              <a:buClr>
                <a:schemeClr val="accent1"/>
              </a:buClr>
              <a:buSzPts val="2500"/>
              <a:buNone/>
              <a:defRPr sz="2500">
                <a:solidFill>
                  <a:schemeClr val="accent1"/>
                </a:solidFill>
              </a:defRPr>
            </a:lvl7pPr>
            <a:lvl8pPr lvl="7" algn="ctr" rtl="0">
              <a:spcBef>
                <a:spcPts val="0"/>
              </a:spcBef>
              <a:spcAft>
                <a:spcPts val="0"/>
              </a:spcAft>
              <a:buClr>
                <a:schemeClr val="accent1"/>
              </a:buClr>
              <a:buSzPts val="2500"/>
              <a:buNone/>
              <a:defRPr sz="2500">
                <a:solidFill>
                  <a:schemeClr val="accent1"/>
                </a:solidFill>
              </a:defRPr>
            </a:lvl8pPr>
            <a:lvl9pPr lvl="8" algn="ctr" rtl="0">
              <a:spcBef>
                <a:spcPts val="0"/>
              </a:spcBef>
              <a:spcAft>
                <a:spcPts val="0"/>
              </a:spcAft>
              <a:buClr>
                <a:schemeClr val="accent1"/>
              </a:buClr>
              <a:buSzPts val="2500"/>
              <a:buNone/>
              <a:defRPr sz="2500">
                <a:solidFill>
                  <a:schemeClr val="accent1"/>
                </a:solidFill>
              </a:defRPr>
            </a:lvl9pPr>
          </a:lstStyle>
          <a:p>
            <a:endParaRPr/>
          </a:p>
        </p:txBody>
      </p:sp>
      <p:sp>
        <p:nvSpPr>
          <p:cNvPr id="302" name="Google Shape;302;p29"/>
          <p:cNvSpPr txBox="1">
            <a:spLocks noGrp="1"/>
          </p:cNvSpPr>
          <p:nvPr>
            <p:ph type="subTitle" idx="15"/>
          </p:nvPr>
        </p:nvSpPr>
        <p:spPr>
          <a:xfrm>
            <a:off x="6056776" y="41218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Tree>
    <p:extLst>
      <p:ext uri="{BB962C8B-B14F-4D97-AF65-F5344CB8AC3E}">
        <p14:creationId xmlns:p14="http://schemas.microsoft.com/office/powerpoint/2010/main" val="103362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pic>
        <p:nvPicPr>
          <p:cNvPr id="74" name="Google Shape;74;p9"/>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flipH="1">
            <a:off x="6341121" y="-849020"/>
            <a:ext cx="1628251" cy="2219594"/>
          </a:xfrm>
          <a:prstGeom prst="rect">
            <a:avLst/>
          </a:prstGeom>
          <a:noFill/>
          <a:ln>
            <a:noFill/>
          </a:ln>
        </p:spPr>
      </p:pic>
      <p:pic>
        <p:nvPicPr>
          <p:cNvPr id="75" name="Google Shape;75;p9"/>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6933719" flipH="1">
            <a:off x="189197" y="-501416"/>
            <a:ext cx="1841262" cy="2376742"/>
          </a:xfrm>
          <a:prstGeom prst="rect">
            <a:avLst/>
          </a:prstGeom>
          <a:noFill/>
          <a:ln>
            <a:noFill/>
          </a:ln>
        </p:spPr>
      </p:pic>
      <p:pic>
        <p:nvPicPr>
          <p:cNvPr id="76" name="Google Shape;76;p9"/>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flipH="1">
            <a:off x="-204810" y="2891275"/>
            <a:ext cx="2438750" cy="3026744"/>
          </a:xfrm>
          <a:prstGeom prst="rect">
            <a:avLst/>
          </a:prstGeom>
          <a:noFill/>
          <a:ln>
            <a:noFill/>
          </a:ln>
        </p:spPr>
      </p:pic>
      <p:pic>
        <p:nvPicPr>
          <p:cNvPr id="77" name="Google Shape;77;p9"/>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flipH="1">
            <a:off x="3694985" y="4243113"/>
            <a:ext cx="1754026" cy="1231825"/>
          </a:xfrm>
          <a:prstGeom prst="rect">
            <a:avLst/>
          </a:prstGeom>
          <a:noFill/>
          <a:ln>
            <a:noFill/>
          </a:ln>
        </p:spPr>
      </p:pic>
      <p:pic>
        <p:nvPicPr>
          <p:cNvPr id="78" name="Google Shape;78;p9"/>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1038602">
            <a:off x="6419783" y="3300048"/>
            <a:ext cx="2205674" cy="2847161"/>
          </a:xfrm>
          <a:prstGeom prst="rect">
            <a:avLst/>
          </a:prstGeom>
          <a:noFill/>
          <a:ln>
            <a:noFill/>
          </a:ln>
        </p:spPr>
      </p:pic>
      <p:pic>
        <p:nvPicPr>
          <p:cNvPr id="79" name="Google Shape;79;p9"/>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3177523" flipH="1">
            <a:off x="2160722" y="71050"/>
            <a:ext cx="1754027" cy="1231825"/>
          </a:xfrm>
          <a:prstGeom prst="rect">
            <a:avLst/>
          </a:prstGeom>
          <a:noFill/>
          <a:ln>
            <a:noFill/>
          </a:ln>
        </p:spPr>
      </p:pic>
      <p:sp>
        <p:nvSpPr>
          <p:cNvPr id="80" name="Google Shape;80;p9"/>
          <p:cNvSpPr txBox="1">
            <a:spLocks noGrp="1"/>
          </p:cNvSpPr>
          <p:nvPr>
            <p:ph type="title"/>
          </p:nvPr>
        </p:nvSpPr>
        <p:spPr>
          <a:xfrm>
            <a:off x="4057650" y="1343600"/>
            <a:ext cx="43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4057650" y="2314300"/>
            <a:ext cx="4364700" cy="14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03"/>
        <p:cNvGrpSpPr/>
        <p:nvPr/>
      </p:nvGrpSpPr>
      <p:grpSpPr>
        <a:xfrm>
          <a:off x="0" y="0"/>
          <a:ext cx="0" cy="0"/>
          <a:chOff x="0" y="0"/>
          <a:chExt cx="0" cy="0"/>
        </a:xfrm>
      </p:grpSpPr>
      <p:pic>
        <p:nvPicPr>
          <p:cNvPr id="304" name="Google Shape;304;p30"/>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0" flipH="1">
            <a:off x="7963248" y="3358107"/>
            <a:ext cx="1489803" cy="2030867"/>
          </a:xfrm>
          <a:prstGeom prst="rect">
            <a:avLst/>
          </a:prstGeom>
          <a:noFill/>
          <a:ln>
            <a:noFill/>
          </a:ln>
        </p:spPr>
      </p:pic>
      <p:pic>
        <p:nvPicPr>
          <p:cNvPr id="305" name="Google Shape;305;p30"/>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flipH="1">
            <a:off x="159011" y="3250584"/>
            <a:ext cx="1841263" cy="2376743"/>
          </a:xfrm>
          <a:prstGeom prst="rect">
            <a:avLst/>
          </a:prstGeom>
          <a:noFill/>
          <a:ln>
            <a:noFill/>
          </a:ln>
        </p:spPr>
      </p:pic>
      <p:pic>
        <p:nvPicPr>
          <p:cNvPr id="306" name="Google Shape;306;p30"/>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5399997" flipH="1">
            <a:off x="-273087" y="-389600"/>
            <a:ext cx="2438750" cy="3026746"/>
          </a:xfrm>
          <a:prstGeom prst="rect">
            <a:avLst/>
          </a:prstGeom>
          <a:noFill/>
          <a:ln>
            <a:noFill/>
          </a:ln>
        </p:spPr>
      </p:pic>
      <p:pic>
        <p:nvPicPr>
          <p:cNvPr id="307" name="Google Shape;307;p30"/>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flipH="1">
            <a:off x="3227024" y="4395513"/>
            <a:ext cx="1754026" cy="1231825"/>
          </a:xfrm>
          <a:prstGeom prst="rect">
            <a:avLst/>
          </a:prstGeom>
          <a:noFill/>
          <a:ln>
            <a:noFill/>
          </a:ln>
        </p:spPr>
      </p:pic>
      <p:pic>
        <p:nvPicPr>
          <p:cNvPr id="308" name="Google Shape;308;p30"/>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5399997" flipH="1">
            <a:off x="3989948" y="-76412"/>
            <a:ext cx="1754026" cy="1231825"/>
          </a:xfrm>
          <a:prstGeom prst="rect">
            <a:avLst/>
          </a:prstGeom>
          <a:noFill/>
          <a:ln>
            <a:noFill/>
          </a:ln>
        </p:spPr>
      </p:pic>
      <p:sp>
        <p:nvSpPr>
          <p:cNvPr id="309" name="Google Shape;309;p30"/>
          <p:cNvSpPr txBox="1"/>
          <p:nvPr/>
        </p:nvSpPr>
        <p:spPr>
          <a:xfrm>
            <a:off x="4572000" y="3870500"/>
            <a:ext cx="3505800" cy="6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sz="1200">
                <a:solidFill>
                  <a:schemeClr val="dk1"/>
                </a:solidFill>
                <a:latin typeface="Bitter"/>
                <a:ea typeface="Bitter"/>
                <a:cs typeface="Bitter"/>
                <a:sym typeface="Bitter"/>
              </a:rPr>
              <a:t>CREDITS: This presentation template was created by </a:t>
            </a:r>
            <a:r>
              <a:rPr lang="en" sz="1200" b="1">
                <a:solidFill>
                  <a:schemeClr val="dk1"/>
                </a:solidFill>
                <a:uFill>
                  <a:noFill/>
                </a:uFill>
                <a:latin typeface="Bitter"/>
                <a:ea typeface="Bitter"/>
                <a:cs typeface="Bitter"/>
                <a:sym typeface="Bitter"/>
                <a:hlinkClick r:id="rId6">
                  <a:extLst>
                    <a:ext uri="{A12FA001-AC4F-418D-AE19-62706E023703}">
                      <ahyp:hlinkClr xmlns:ahyp="http://schemas.microsoft.com/office/drawing/2018/hyperlinkcolor" val="tx"/>
                    </a:ext>
                  </a:extLst>
                </a:hlinkClick>
              </a:rPr>
              <a:t>Slidesgo</a:t>
            </a:r>
            <a:r>
              <a:rPr lang="en" sz="1200">
                <a:solidFill>
                  <a:schemeClr val="dk1"/>
                </a:solidFill>
                <a:latin typeface="Bitter"/>
                <a:ea typeface="Bitter"/>
                <a:cs typeface="Bitter"/>
                <a:sym typeface="Bitter"/>
              </a:rPr>
              <a:t>, including icons by </a:t>
            </a:r>
            <a:r>
              <a:rPr lang="en" sz="1200" b="1">
                <a:solidFill>
                  <a:schemeClr val="dk1"/>
                </a:solidFill>
                <a:uFill>
                  <a:noFill/>
                </a:uFill>
                <a:latin typeface="Bitter"/>
                <a:ea typeface="Bitter"/>
                <a:cs typeface="Bitter"/>
                <a:sym typeface="Bitter"/>
                <a:hlinkClick r:id="rId7">
                  <a:extLst>
                    <a:ext uri="{A12FA001-AC4F-418D-AE19-62706E023703}">
                      <ahyp:hlinkClr xmlns:ahyp="http://schemas.microsoft.com/office/drawing/2018/hyperlinkcolor" val="tx"/>
                    </a:ext>
                  </a:extLst>
                </a:hlinkClick>
              </a:rPr>
              <a:t>Flaticon</a:t>
            </a:r>
            <a:r>
              <a:rPr lang="en" sz="1200" b="1">
                <a:solidFill>
                  <a:schemeClr val="dk1"/>
                </a:solidFill>
                <a:latin typeface="Bitter"/>
                <a:ea typeface="Bitter"/>
                <a:cs typeface="Bitter"/>
                <a:sym typeface="Bitter"/>
              </a:rPr>
              <a:t> </a:t>
            </a:r>
            <a:r>
              <a:rPr lang="en" sz="1200">
                <a:solidFill>
                  <a:schemeClr val="dk1"/>
                </a:solidFill>
                <a:latin typeface="Bitter"/>
                <a:ea typeface="Bitter"/>
                <a:cs typeface="Bitter"/>
                <a:sym typeface="Bitter"/>
              </a:rPr>
              <a:t>and infographics &amp; images by </a:t>
            </a:r>
            <a:r>
              <a:rPr lang="en" sz="1200" b="1">
                <a:solidFill>
                  <a:schemeClr val="dk1"/>
                </a:solidFill>
                <a:uFill>
                  <a:noFill/>
                </a:uFill>
                <a:latin typeface="Bitter"/>
                <a:ea typeface="Bitter"/>
                <a:cs typeface="Bitter"/>
                <a:sym typeface="Bitter"/>
                <a:hlinkClick r:id="rId8">
                  <a:extLst>
                    <a:ext uri="{A12FA001-AC4F-418D-AE19-62706E023703}">
                      <ahyp:hlinkClr xmlns:ahyp="http://schemas.microsoft.com/office/drawing/2018/hyperlinkcolor" val="tx"/>
                    </a:ext>
                  </a:extLst>
                </a:hlinkClick>
              </a:rPr>
              <a:t>Freepik</a:t>
            </a:r>
            <a:endParaRPr sz="1200" b="1">
              <a:solidFill>
                <a:schemeClr val="dk1"/>
              </a:solidFill>
              <a:latin typeface="Bitter"/>
              <a:ea typeface="Bitter"/>
              <a:cs typeface="Bitter"/>
              <a:sym typeface="Bitter"/>
            </a:endParaRPr>
          </a:p>
        </p:txBody>
      </p:sp>
      <p:sp>
        <p:nvSpPr>
          <p:cNvPr id="310" name="Google Shape;310;p30"/>
          <p:cNvSpPr txBox="1">
            <a:spLocks noGrp="1"/>
          </p:cNvSpPr>
          <p:nvPr>
            <p:ph type="ctrTitle"/>
          </p:nvPr>
        </p:nvSpPr>
        <p:spPr>
          <a:xfrm>
            <a:off x="4572047" y="596650"/>
            <a:ext cx="3505800" cy="1839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000">
                <a:latin typeface="Berkshire Swash"/>
                <a:ea typeface="Berkshire Swash"/>
                <a:cs typeface="Berkshire Swash"/>
                <a:sym typeface="Berkshire Swash"/>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1" name="Google Shape;311;p30"/>
          <p:cNvSpPr txBox="1">
            <a:spLocks noGrp="1"/>
          </p:cNvSpPr>
          <p:nvPr>
            <p:ph type="subTitle" idx="1"/>
          </p:nvPr>
        </p:nvSpPr>
        <p:spPr>
          <a:xfrm>
            <a:off x="4572047" y="2435250"/>
            <a:ext cx="3505800" cy="1279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700">
                <a:latin typeface="Bitter"/>
                <a:ea typeface="Bitter"/>
                <a:cs typeface="Bitter"/>
                <a:sym typeface="Bit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291142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2"/>
        <p:cNvGrpSpPr/>
        <p:nvPr/>
      </p:nvGrpSpPr>
      <p:grpSpPr>
        <a:xfrm>
          <a:off x="0" y="0"/>
          <a:ext cx="0" cy="0"/>
          <a:chOff x="0" y="0"/>
          <a:chExt cx="0" cy="0"/>
        </a:xfrm>
      </p:grpSpPr>
      <p:pic>
        <p:nvPicPr>
          <p:cNvPr id="313" name="Google Shape;313;p31"/>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1852305" flipH="1">
            <a:off x="-78136" y="3818916"/>
            <a:ext cx="1628251" cy="2219594"/>
          </a:xfrm>
          <a:prstGeom prst="rect">
            <a:avLst/>
          </a:prstGeom>
          <a:noFill/>
          <a:ln>
            <a:noFill/>
          </a:ln>
        </p:spPr>
      </p:pic>
      <p:pic>
        <p:nvPicPr>
          <p:cNvPr id="314" name="Google Shape;314;p31"/>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4619142" flipH="1">
            <a:off x="7350439" y="2897764"/>
            <a:ext cx="1841263" cy="2376743"/>
          </a:xfrm>
          <a:prstGeom prst="rect">
            <a:avLst/>
          </a:prstGeom>
          <a:noFill/>
          <a:ln>
            <a:noFill/>
          </a:ln>
        </p:spPr>
      </p:pic>
      <p:pic>
        <p:nvPicPr>
          <p:cNvPr id="315" name="Google Shape;315;p31"/>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0800000" flipH="1">
            <a:off x="7051696" y="-1002428"/>
            <a:ext cx="2438750" cy="3026744"/>
          </a:xfrm>
          <a:prstGeom prst="rect">
            <a:avLst/>
          </a:prstGeom>
          <a:noFill/>
          <a:ln>
            <a:noFill/>
          </a:ln>
        </p:spPr>
      </p:pic>
      <p:pic>
        <p:nvPicPr>
          <p:cNvPr id="316" name="Google Shape;316;p31"/>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10800000" flipH="1">
            <a:off x="3618787" y="-406947"/>
            <a:ext cx="1754026" cy="1231825"/>
          </a:xfrm>
          <a:prstGeom prst="rect">
            <a:avLst/>
          </a:prstGeom>
          <a:noFill/>
          <a:ln>
            <a:noFill/>
          </a:ln>
        </p:spPr>
      </p:pic>
      <p:pic>
        <p:nvPicPr>
          <p:cNvPr id="317" name="Google Shape;317;p31"/>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199270" flipH="1">
            <a:off x="-584134" y="-138469"/>
            <a:ext cx="2205674" cy="2847162"/>
          </a:xfrm>
          <a:prstGeom prst="rect">
            <a:avLst/>
          </a:prstGeom>
          <a:noFill/>
          <a:ln>
            <a:noFill/>
          </a:ln>
        </p:spPr>
      </p:pic>
      <p:pic>
        <p:nvPicPr>
          <p:cNvPr id="318" name="Google Shape;318;p31"/>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7622477" flipH="1">
            <a:off x="3861712" y="4612053"/>
            <a:ext cx="1754027" cy="1231825"/>
          </a:xfrm>
          <a:prstGeom prst="rect">
            <a:avLst/>
          </a:prstGeom>
          <a:noFill/>
          <a:ln>
            <a:noFill/>
          </a:ln>
        </p:spPr>
      </p:pic>
    </p:spTree>
    <p:extLst>
      <p:ext uri="{BB962C8B-B14F-4D97-AF65-F5344CB8AC3E}">
        <p14:creationId xmlns:p14="http://schemas.microsoft.com/office/powerpoint/2010/main" val="307369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5"/>
        </a:solidFill>
        <a:effectLst/>
      </p:bgPr>
    </p:bg>
    <p:spTree>
      <p:nvGrpSpPr>
        <p:cNvPr id="1" name="Shape 319"/>
        <p:cNvGrpSpPr/>
        <p:nvPr/>
      </p:nvGrpSpPr>
      <p:grpSpPr>
        <a:xfrm>
          <a:off x="0" y="0"/>
          <a:ext cx="0" cy="0"/>
          <a:chOff x="0" y="0"/>
          <a:chExt cx="0" cy="0"/>
        </a:xfrm>
      </p:grpSpPr>
      <p:pic>
        <p:nvPicPr>
          <p:cNvPr id="320" name="Google Shape;320;p32"/>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76476" flipH="1">
            <a:off x="7702914" y="-570296"/>
            <a:ext cx="1628251" cy="2219593"/>
          </a:xfrm>
          <a:prstGeom prst="rect">
            <a:avLst/>
          </a:prstGeom>
          <a:noFill/>
          <a:ln>
            <a:noFill/>
          </a:ln>
        </p:spPr>
      </p:pic>
      <p:pic>
        <p:nvPicPr>
          <p:cNvPr id="321" name="Google Shape;321;p32"/>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247940" flipH="1">
            <a:off x="7798114" y="2888239"/>
            <a:ext cx="1841263" cy="2376743"/>
          </a:xfrm>
          <a:prstGeom prst="rect">
            <a:avLst/>
          </a:prstGeom>
          <a:noFill/>
          <a:ln>
            <a:noFill/>
          </a:ln>
        </p:spPr>
      </p:pic>
      <p:pic>
        <p:nvPicPr>
          <p:cNvPr id="322" name="Google Shape;322;p32"/>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053592" flipH="1">
            <a:off x="-6328" y="2869122"/>
            <a:ext cx="2438750" cy="3026743"/>
          </a:xfrm>
          <a:prstGeom prst="rect">
            <a:avLst/>
          </a:prstGeom>
          <a:noFill/>
          <a:ln>
            <a:noFill/>
          </a:ln>
        </p:spPr>
      </p:pic>
      <p:pic>
        <p:nvPicPr>
          <p:cNvPr id="323" name="Google Shape;323;p32"/>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10800000" flipH="1">
            <a:off x="1532812" y="-340272"/>
            <a:ext cx="1754026" cy="1231825"/>
          </a:xfrm>
          <a:prstGeom prst="rect">
            <a:avLst/>
          </a:prstGeom>
          <a:noFill/>
          <a:ln>
            <a:noFill/>
          </a:ln>
        </p:spPr>
      </p:pic>
      <p:pic>
        <p:nvPicPr>
          <p:cNvPr id="324" name="Google Shape;324;p32"/>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8728848" flipH="1">
            <a:off x="-584135" y="-242794"/>
            <a:ext cx="2205674" cy="2847161"/>
          </a:xfrm>
          <a:prstGeom prst="rect">
            <a:avLst/>
          </a:prstGeom>
          <a:noFill/>
          <a:ln>
            <a:noFill/>
          </a:ln>
        </p:spPr>
      </p:pic>
      <p:pic>
        <p:nvPicPr>
          <p:cNvPr id="325" name="Google Shape;325;p32"/>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2865725" flipH="1">
            <a:off x="6404887" y="4154853"/>
            <a:ext cx="1754027" cy="1231825"/>
          </a:xfrm>
          <a:prstGeom prst="rect">
            <a:avLst/>
          </a:prstGeom>
          <a:noFill/>
          <a:ln>
            <a:noFill/>
          </a:ln>
        </p:spPr>
      </p:pic>
    </p:spTree>
    <p:extLst>
      <p:ext uri="{BB962C8B-B14F-4D97-AF65-F5344CB8AC3E}">
        <p14:creationId xmlns:p14="http://schemas.microsoft.com/office/powerpoint/2010/main" val="4259746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26"/>
        <p:cNvGrpSpPr/>
        <p:nvPr/>
      </p:nvGrpSpPr>
      <p:grpSpPr>
        <a:xfrm>
          <a:off x="0" y="0"/>
          <a:ext cx="0" cy="0"/>
          <a:chOff x="0" y="0"/>
          <a:chExt cx="0" cy="0"/>
        </a:xfrm>
      </p:grpSpPr>
      <p:pic>
        <p:nvPicPr>
          <p:cNvPr id="327" name="Google Shape;327;p33"/>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1823524">
            <a:off x="7702914" y="3333267"/>
            <a:ext cx="1628251" cy="2219593"/>
          </a:xfrm>
          <a:prstGeom prst="rect">
            <a:avLst/>
          </a:prstGeom>
          <a:noFill/>
          <a:ln>
            <a:noFill/>
          </a:ln>
        </p:spPr>
      </p:pic>
      <p:pic>
        <p:nvPicPr>
          <p:cNvPr id="328" name="Google Shape;328;p33"/>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10552060">
            <a:off x="7798114" y="-282417"/>
            <a:ext cx="1841263" cy="2376743"/>
          </a:xfrm>
          <a:prstGeom prst="rect">
            <a:avLst/>
          </a:prstGeom>
          <a:noFill/>
          <a:ln>
            <a:noFill/>
          </a:ln>
        </p:spPr>
      </p:pic>
      <p:pic>
        <p:nvPicPr>
          <p:cNvPr id="329" name="Google Shape;329;p33"/>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9746408">
            <a:off x="-6328" y="-913300"/>
            <a:ext cx="2438750" cy="3026743"/>
          </a:xfrm>
          <a:prstGeom prst="rect">
            <a:avLst/>
          </a:prstGeom>
          <a:noFill/>
          <a:ln>
            <a:noFill/>
          </a:ln>
        </p:spPr>
      </p:pic>
      <p:pic>
        <p:nvPicPr>
          <p:cNvPr id="330" name="Google Shape;330;p33"/>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7060718">
            <a:off x="-78063" y="3827150"/>
            <a:ext cx="1754027" cy="1231825"/>
          </a:xfrm>
          <a:prstGeom prst="rect">
            <a:avLst/>
          </a:prstGeom>
          <a:noFill/>
          <a:ln>
            <a:noFill/>
          </a:ln>
        </p:spPr>
      </p:pic>
      <p:pic>
        <p:nvPicPr>
          <p:cNvPr id="331" name="Google Shape;331;p33"/>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400001">
            <a:off x="3197290" y="3349748"/>
            <a:ext cx="2205674" cy="2847161"/>
          </a:xfrm>
          <a:prstGeom prst="rect">
            <a:avLst/>
          </a:prstGeom>
          <a:noFill/>
          <a:ln>
            <a:noFill/>
          </a:ln>
        </p:spPr>
      </p:pic>
      <p:pic>
        <p:nvPicPr>
          <p:cNvPr id="332" name="Google Shape;332;p33"/>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7934275">
            <a:off x="6404887" y="-404113"/>
            <a:ext cx="1754027" cy="1231825"/>
          </a:xfrm>
          <a:prstGeom prst="rect">
            <a:avLst/>
          </a:prstGeom>
          <a:noFill/>
          <a:ln>
            <a:noFill/>
          </a:ln>
        </p:spPr>
      </p:pic>
    </p:spTree>
    <p:extLst>
      <p:ext uri="{BB962C8B-B14F-4D97-AF65-F5344CB8AC3E}">
        <p14:creationId xmlns:p14="http://schemas.microsoft.com/office/powerpoint/2010/main" val="103885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CUSTOM_8_1">
    <p:spTree>
      <p:nvGrpSpPr>
        <p:cNvPr id="1" name="Shape 176"/>
        <p:cNvGrpSpPr/>
        <p:nvPr/>
      </p:nvGrpSpPr>
      <p:grpSpPr>
        <a:xfrm>
          <a:off x="0" y="0"/>
          <a:ext cx="0" cy="0"/>
          <a:chOff x="0" y="0"/>
          <a:chExt cx="0" cy="0"/>
        </a:xfrm>
      </p:grpSpPr>
      <p:pic>
        <p:nvPicPr>
          <p:cNvPr id="177" name="Google Shape;177;p18"/>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8947695">
            <a:off x="-1936" y="-818120"/>
            <a:ext cx="1628251" cy="2219594"/>
          </a:xfrm>
          <a:prstGeom prst="rect">
            <a:avLst/>
          </a:prstGeom>
          <a:noFill/>
          <a:ln>
            <a:noFill/>
          </a:ln>
        </p:spPr>
      </p:pic>
      <p:pic>
        <p:nvPicPr>
          <p:cNvPr id="178" name="Google Shape;178;p18"/>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8099999" flipH="1">
            <a:off x="3940289" y="-519566"/>
            <a:ext cx="1841262" cy="2376742"/>
          </a:xfrm>
          <a:prstGeom prst="rect">
            <a:avLst/>
          </a:prstGeom>
          <a:noFill/>
          <a:ln>
            <a:noFill/>
          </a:ln>
        </p:spPr>
      </p:pic>
      <p:pic>
        <p:nvPicPr>
          <p:cNvPr id="179" name="Google Shape;179;p18"/>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a:off x="7127896" y="3196075"/>
            <a:ext cx="2438750" cy="3026744"/>
          </a:xfrm>
          <a:prstGeom prst="rect">
            <a:avLst/>
          </a:prstGeom>
          <a:noFill/>
          <a:ln>
            <a:noFill/>
          </a:ln>
        </p:spPr>
      </p:pic>
      <p:pic>
        <p:nvPicPr>
          <p:cNvPr id="180" name="Google Shape;180;p18"/>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1826651">
            <a:off x="1622491" y="3185748"/>
            <a:ext cx="2205675" cy="2847162"/>
          </a:xfrm>
          <a:prstGeom prst="rect">
            <a:avLst/>
          </a:prstGeom>
          <a:noFill/>
          <a:ln>
            <a:noFill/>
          </a:ln>
        </p:spPr>
      </p:pic>
      <p:pic>
        <p:nvPicPr>
          <p:cNvPr id="181" name="Google Shape;181;p18"/>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3177523">
            <a:off x="6149175" y="-324238"/>
            <a:ext cx="1754027" cy="1231825"/>
          </a:xfrm>
          <a:prstGeom prst="rect">
            <a:avLst/>
          </a:prstGeom>
          <a:noFill/>
          <a:ln>
            <a:noFill/>
          </a:ln>
        </p:spPr>
      </p:pic>
      <p:sp>
        <p:nvSpPr>
          <p:cNvPr id="182" name="Google Shape;182;p18"/>
          <p:cNvSpPr txBox="1">
            <a:spLocks noGrp="1"/>
          </p:cNvSpPr>
          <p:nvPr>
            <p:ph type="title"/>
          </p:nvPr>
        </p:nvSpPr>
        <p:spPr>
          <a:xfrm>
            <a:off x="4340350" y="2457275"/>
            <a:ext cx="37674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83" name="Google Shape;183;p18"/>
          <p:cNvSpPr txBox="1">
            <a:spLocks noGrp="1"/>
          </p:cNvSpPr>
          <p:nvPr>
            <p:ph type="title" idx="2" hasCustomPrompt="1"/>
          </p:nvPr>
        </p:nvSpPr>
        <p:spPr>
          <a:xfrm>
            <a:off x="6445500" y="882238"/>
            <a:ext cx="1662300" cy="11205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10000">
                <a:solidFill>
                  <a:schemeClr val="lt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84" name="Google Shape;184;p18"/>
          <p:cNvSpPr txBox="1">
            <a:spLocks noGrp="1"/>
          </p:cNvSpPr>
          <p:nvPr>
            <p:ph type="subTitle" idx="1"/>
          </p:nvPr>
        </p:nvSpPr>
        <p:spPr>
          <a:xfrm>
            <a:off x="4693800" y="3467175"/>
            <a:ext cx="3414000" cy="6135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7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3_1">
    <p:spTree>
      <p:nvGrpSpPr>
        <p:cNvPr id="1" name="Shape 203"/>
        <p:cNvGrpSpPr/>
        <p:nvPr/>
      </p:nvGrpSpPr>
      <p:grpSpPr>
        <a:xfrm>
          <a:off x="0" y="0"/>
          <a:ext cx="0" cy="0"/>
          <a:chOff x="0" y="0"/>
          <a:chExt cx="0" cy="0"/>
        </a:xfrm>
      </p:grpSpPr>
      <p:pic>
        <p:nvPicPr>
          <p:cNvPr id="204" name="Google Shape;204;p21"/>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2435565">
            <a:off x="7915514" y="3334781"/>
            <a:ext cx="1628251" cy="2219594"/>
          </a:xfrm>
          <a:prstGeom prst="rect">
            <a:avLst/>
          </a:prstGeom>
          <a:noFill/>
          <a:ln>
            <a:noFill/>
          </a:ln>
        </p:spPr>
      </p:pic>
      <p:pic>
        <p:nvPicPr>
          <p:cNvPr id="205" name="Google Shape;205;p21"/>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10610716">
            <a:off x="-249253" y="-781999"/>
            <a:ext cx="2438750" cy="3026742"/>
          </a:xfrm>
          <a:prstGeom prst="rect">
            <a:avLst/>
          </a:prstGeom>
          <a:noFill/>
          <a:ln>
            <a:noFill/>
          </a:ln>
        </p:spPr>
      </p:pic>
      <p:pic>
        <p:nvPicPr>
          <p:cNvPr id="206" name="Google Shape;206;p21"/>
          <p:cNvPicPr preferRelativeResize="0"/>
          <p:nvPr/>
        </p:nvPicPr>
        <p:blipFill>
          <a:blip r:embed="rId4" cstate="screen">
            <a:alphaModFix amt="69000"/>
            <a:extLst>
              <a:ext uri="{28A0092B-C50C-407E-A947-70E740481C1C}">
                <a14:useLocalDpi xmlns:a14="http://schemas.microsoft.com/office/drawing/2010/main"/>
              </a:ext>
            </a:extLst>
          </a:blip>
          <a:stretch>
            <a:fillRect/>
          </a:stretch>
        </p:blipFill>
        <p:spPr>
          <a:xfrm rot="10800000" flipH="1">
            <a:off x="3694987" y="-545228"/>
            <a:ext cx="1754026" cy="1231825"/>
          </a:xfrm>
          <a:prstGeom prst="rect">
            <a:avLst/>
          </a:prstGeom>
          <a:noFill/>
          <a:ln>
            <a:noFill/>
          </a:ln>
        </p:spPr>
      </p:pic>
      <p:pic>
        <p:nvPicPr>
          <p:cNvPr id="207" name="Google Shape;207;p21"/>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7622477" flipH="1">
            <a:off x="3937912" y="4473772"/>
            <a:ext cx="1754027" cy="1231825"/>
          </a:xfrm>
          <a:prstGeom prst="rect">
            <a:avLst/>
          </a:prstGeom>
          <a:noFill/>
          <a:ln>
            <a:noFill/>
          </a:ln>
        </p:spPr>
      </p:pic>
      <p:pic>
        <p:nvPicPr>
          <p:cNvPr id="208" name="Google Shape;208;p21"/>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8099999">
            <a:off x="7823776" y="-456991"/>
            <a:ext cx="1841262" cy="2376742"/>
          </a:xfrm>
          <a:prstGeom prst="rect">
            <a:avLst/>
          </a:prstGeom>
          <a:noFill/>
          <a:ln>
            <a:noFill/>
          </a:ln>
        </p:spPr>
      </p:pic>
      <p:pic>
        <p:nvPicPr>
          <p:cNvPr id="209" name="Google Shape;209;p21"/>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7884301" flipH="1">
            <a:off x="448214" y="3809592"/>
            <a:ext cx="895567" cy="1599475"/>
          </a:xfrm>
          <a:prstGeom prst="rect">
            <a:avLst/>
          </a:prstGeom>
          <a:noFill/>
          <a:ln>
            <a:noFill/>
          </a:ln>
        </p:spPr>
      </p:pic>
      <p:pic>
        <p:nvPicPr>
          <p:cNvPr id="210" name="Google Shape;210;p2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flipH="1">
            <a:off x="8522038" y="4049563"/>
            <a:ext cx="415200" cy="790033"/>
          </a:xfrm>
          <a:prstGeom prst="rect">
            <a:avLst/>
          </a:prstGeom>
          <a:noFill/>
          <a:ln>
            <a:noFill/>
          </a:ln>
        </p:spPr>
      </p:pic>
      <p:pic>
        <p:nvPicPr>
          <p:cNvPr id="211" name="Google Shape;211;p2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rot="10800000" flipH="1">
            <a:off x="145613" y="336363"/>
            <a:ext cx="415200" cy="790033"/>
          </a:xfrm>
          <a:prstGeom prst="rect">
            <a:avLst/>
          </a:prstGeom>
          <a:noFill/>
          <a:ln>
            <a:noFill/>
          </a:ln>
        </p:spPr>
      </p:pic>
      <p:sp>
        <p:nvSpPr>
          <p:cNvPr id="212" name="Google Shape;212;p21"/>
          <p:cNvSpPr txBox="1">
            <a:spLocks noGrp="1"/>
          </p:cNvSpPr>
          <p:nvPr>
            <p:ph type="subTitle" idx="1"/>
          </p:nvPr>
        </p:nvSpPr>
        <p:spPr>
          <a:xfrm>
            <a:off x="713225" y="1304925"/>
            <a:ext cx="7708200" cy="322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1"/>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CUSTOM_3_1_1_1_1">
    <p:spTree>
      <p:nvGrpSpPr>
        <p:cNvPr id="1" name="Shape 230"/>
        <p:cNvGrpSpPr/>
        <p:nvPr/>
      </p:nvGrpSpPr>
      <p:grpSpPr>
        <a:xfrm>
          <a:off x="0" y="0"/>
          <a:ext cx="0" cy="0"/>
          <a:chOff x="0" y="0"/>
          <a:chExt cx="0" cy="0"/>
        </a:xfrm>
      </p:grpSpPr>
      <p:pic>
        <p:nvPicPr>
          <p:cNvPr id="231" name="Google Shape;231;p24"/>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a:off x="7063564" y="2746921"/>
            <a:ext cx="1841263" cy="2376743"/>
          </a:xfrm>
          <a:prstGeom prst="rect">
            <a:avLst/>
          </a:prstGeom>
          <a:noFill/>
          <a:ln>
            <a:noFill/>
          </a:ln>
        </p:spPr>
      </p:pic>
      <p:pic>
        <p:nvPicPr>
          <p:cNvPr id="232" name="Google Shape;232;p24"/>
          <p:cNvPicPr preferRelativeResize="0"/>
          <p:nvPr/>
        </p:nvPicPr>
        <p:blipFill>
          <a:blip r:embed="rId3" cstate="screen">
            <a:alphaModFix amt="69000"/>
            <a:extLst>
              <a:ext uri="{28A0092B-C50C-407E-A947-70E740481C1C}">
                <a14:useLocalDpi xmlns:a14="http://schemas.microsoft.com/office/drawing/2010/main"/>
              </a:ext>
            </a:extLst>
          </a:blip>
          <a:stretch>
            <a:fillRect/>
          </a:stretch>
        </p:blipFill>
        <p:spPr>
          <a:xfrm>
            <a:off x="3510012" y="4395513"/>
            <a:ext cx="1754026" cy="1231825"/>
          </a:xfrm>
          <a:prstGeom prst="rect">
            <a:avLst/>
          </a:prstGeom>
          <a:noFill/>
          <a:ln>
            <a:noFill/>
          </a:ln>
        </p:spPr>
      </p:pic>
      <p:pic>
        <p:nvPicPr>
          <p:cNvPr id="233" name="Google Shape;233;p24"/>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5600730">
            <a:off x="-507934" y="2511698"/>
            <a:ext cx="2205674" cy="2847162"/>
          </a:xfrm>
          <a:prstGeom prst="rect">
            <a:avLst/>
          </a:prstGeom>
          <a:noFill/>
          <a:ln>
            <a:noFill/>
          </a:ln>
        </p:spPr>
      </p:pic>
      <p:pic>
        <p:nvPicPr>
          <p:cNvPr id="234" name="Google Shape;234;p24"/>
          <p:cNvPicPr preferRelativeResize="0"/>
          <p:nvPr/>
        </p:nvPicPr>
        <p:blipFill rotWithShape="1">
          <a:blip r:embed="rId5" cstate="screen">
            <a:alphaModFix amt="69000"/>
            <a:extLst>
              <a:ext uri="{28A0092B-C50C-407E-A947-70E740481C1C}">
                <a14:useLocalDpi xmlns:a14="http://schemas.microsoft.com/office/drawing/2010/main"/>
              </a:ext>
            </a:extLst>
          </a:blip>
          <a:srcRect/>
          <a:stretch/>
        </p:blipFill>
        <p:spPr>
          <a:xfrm rot="-3998316">
            <a:off x="7107188" y="-76413"/>
            <a:ext cx="1754026" cy="1231825"/>
          </a:xfrm>
          <a:prstGeom prst="rect">
            <a:avLst/>
          </a:prstGeom>
          <a:noFill/>
          <a:ln>
            <a:noFill/>
          </a:ln>
        </p:spPr>
      </p:pic>
      <p:pic>
        <p:nvPicPr>
          <p:cNvPr id="235" name="Google Shape;235;p24"/>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8947695">
            <a:off x="4322414" y="-627620"/>
            <a:ext cx="1628251" cy="2219594"/>
          </a:xfrm>
          <a:prstGeom prst="rect">
            <a:avLst/>
          </a:prstGeom>
          <a:noFill/>
          <a:ln>
            <a:noFill/>
          </a:ln>
        </p:spPr>
      </p:pic>
      <p:sp>
        <p:nvSpPr>
          <p:cNvPr id="236" name="Google Shape;236;p24"/>
          <p:cNvSpPr txBox="1">
            <a:spLocks noGrp="1"/>
          </p:cNvSpPr>
          <p:nvPr>
            <p:ph type="title"/>
          </p:nvPr>
        </p:nvSpPr>
        <p:spPr>
          <a:xfrm>
            <a:off x="4949100" y="1405212"/>
            <a:ext cx="3137700" cy="12999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24"/>
          <p:cNvSpPr txBox="1">
            <a:spLocks noGrp="1"/>
          </p:cNvSpPr>
          <p:nvPr>
            <p:ph type="subTitle" idx="1"/>
          </p:nvPr>
        </p:nvSpPr>
        <p:spPr>
          <a:xfrm>
            <a:off x="4949100" y="2705088"/>
            <a:ext cx="3137700" cy="10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2"/>
        <p:cNvGrpSpPr/>
        <p:nvPr/>
      </p:nvGrpSpPr>
      <p:grpSpPr>
        <a:xfrm>
          <a:off x="0" y="0"/>
          <a:ext cx="0" cy="0"/>
          <a:chOff x="0" y="0"/>
          <a:chExt cx="0" cy="0"/>
        </a:xfrm>
      </p:grpSpPr>
      <p:pic>
        <p:nvPicPr>
          <p:cNvPr id="313" name="Google Shape;313;p31"/>
          <p:cNvPicPr preferRelativeResize="0"/>
          <p:nvPr/>
        </p:nvPicPr>
        <p:blipFill rotWithShape="1">
          <a:blip r:embed="rId2" cstate="screen">
            <a:alphaModFix amt="69000"/>
            <a:extLst>
              <a:ext uri="{28A0092B-C50C-407E-A947-70E740481C1C}">
                <a14:useLocalDpi xmlns:a14="http://schemas.microsoft.com/office/drawing/2010/main"/>
              </a:ext>
            </a:extLst>
          </a:blip>
          <a:srcRect/>
          <a:stretch/>
        </p:blipFill>
        <p:spPr>
          <a:xfrm rot="1852305" flipH="1">
            <a:off x="-78136" y="3818916"/>
            <a:ext cx="1628251" cy="2219594"/>
          </a:xfrm>
          <a:prstGeom prst="rect">
            <a:avLst/>
          </a:prstGeom>
          <a:noFill/>
          <a:ln>
            <a:noFill/>
          </a:ln>
        </p:spPr>
      </p:pic>
      <p:pic>
        <p:nvPicPr>
          <p:cNvPr id="314" name="Google Shape;314;p31"/>
          <p:cNvPicPr preferRelativeResize="0"/>
          <p:nvPr/>
        </p:nvPicPr>
        <p:blipFill rotWithShape="1">
          <a:blip r:embed="rId3" cstate="screen">
            <a:alphaModFix amt="69000"/>
            <a:extLst>
              <a:ext uri="{28A0092B-C50C-407E-A947-70E740481C1C}">
                <a14:useLocalDpi xmlns:a14="http://schemas.microsoft.com/office/drawing/2010/main"/>
              </a:ext>
            </a:extLst>
          </a:blip>
          <a:srcRect/>
          <a:stretch/>
        </p:blipFill>
        <p:spPr>
          <a:xfrm rot="-4619142" flipH="1">
            <a:off x="7350439" y="2897764"/>
            <a:ext cx="1841263" cy="2376743"/>
          </a:xfrm>
          <a:prstGeom prst="rect">
            <a:avLst/>
          </a:prstGeom>
          <a:noFill/>
          <a:ln>
            <a:noFill/>
          </a:ln>
        </p:spPr>
      </p:pic>
      <p:pic>
        <p:nvPicPr>
          <p:cNvPr id="315" name="Google Shape;315;p31"/>
          <p:cNvPicPr preferRelativeResize="0"/>
          <p:nvPr/>
        </p:nvPicPr>
        <p:blipFill rotWithShape="1">
          <a:blip r:embed="rId4" cstate="screen">
            <a:alphaModFix amt="69000"/>
            <a:extLst>
              <a:ext uri="{28A0092B-C50C-407E-A947-70E740481C1C}">
                <a14:useLocalDpi xmlns:a14="http://schemas.microsoft.com/office/drawing/2010/main"/>
              </a:ext>
            </a:extLst>
          </a:blip>
          <a:srcRect/>
          <a:stretch/>
        </p:blipFill>
        <p:spPr>
          <a:xfrm rot="10800000" flipH="1">
            <a:off x="7051696" y="-1002428"/>
            <a:ext cx="2438750" cy="3026744"/>
          </a:xfrm>
          <a:prstGeom prst="rect">
            <a:avLst/>
          </a:prstGeom>
          <a:noFill/>
          <a:ln>
            <a:noFill/>
          </a:ln>
        </p:spPr>
      </p:pic>
      <p:pic>
        <p:nvPicPr>
          <p:cNvPr id="316" name="Google Shape;316;p31"/>
          <p:cNvPicPr preferRelativeResize="0"/>
          <p:nvPr/>
        </p:nvPicPr>
        <p:blipFill>
          <a:blip r:embed="rId5" cstate="screen">
            <a:alphaModFix amt="69000"/>
            <a:extLst>
              <a:ext uri="{28A0092B-C50C-407E-A947-70E740481C1C}">
                <a14:useLocalDpi xmlns:a14="http://schemas.microsoft.com/office/drawing/2010/main"/>
              </a:ext>
            </a:extLst>
          </a:blip>
          <a:stretch>
            <a:fillRect/>
          </a:stretch>
        </p:blipFill>
        <p:spPr>
          <a:xfrm rot="10800000" flipH="1">
            <a:off x="3618787" y="-406947"/>
            <a:ext cx="1754026" cy="1231825"/>
          </a:xfrm>
          <a:prstGeom prst="rect">
            <a:avLst/>
          </a:prstGeom>
          <a:noFill/>
          <a:ln>
            <a:noFill/>
          </a:ln>
        </p:spPr>
      </p:pic>
      <p:pic>
        <p:nvPicPr>
          <p:cNvPr id="317" name="Google Shape;317;p31"/>
          <p:cNvPicPr preferRelativeResize="0"/>
          <p:nvPr/>
        </p:nvPicPr>
        <p:blipFill rotWithShape="1">
          <a:blip r:embed="rId6" cstate="screen">
            <a:alphaModFix amt="69000"/>
            <a:extLst>
              <a:ext uri="{28A0092B-C50C-407E-A947-70E740481C1C}">
                <a14:useLocalDpi xmlns:a14="http://schemas.microsoft.com/office/drawing/2010/main"/>
              </a:ext>
            </a:extLst>
          </a:blip>
          <a:srcRect/>
          <a:stretch/>
        </p:blipFill>
        <p:spPr>
          <a:xfrm rot="5199270" flipH="1">
            <a:off x="-584134" y="-138469"/>
            <a:ext cx="2205674" cy="2847162"/>
          </a:xfrm>
          <a:prstGeom prst="rect">
            <a:avLst/>
          </a:prstGeom>
          <a:noFill/>
          <a:ln>
            <a:noFill/>
          </a:ln>
        </p:spPr>
      </p:pic>
      <p:pic>
        <p:nvPicPr>
          <p:cNvPr id="318" name="Google Shape;318;p31"/>
          <p:cNvPicPr preferRelativeResize="0"/>
          <p:nvPr/>
        </p:nvPicPr>
        <p:blipFill rotWithShape="1">
          <a:blip r:embed="rId7" cstate="screen">
            <a:alphaModFix amt="69000"/>
            <a:extLst>
              <a:ext uri="{28A0092B-C50C-407E-A947-70E740481C1C}">
                <a14:useLocalDpi xmlns:a14="http://schemas.microsoft.com/office/drawing/2010/main"/>
              </a:ext>
            </a:extLst>
          </a:blip>
          <a:srcRect/>
          <a:stretch/>
        </p:blipFill>
        <p:spPr>
          <a:xfrm rot="-7622477" flipH="1">
            <a:off x="3861712" y="4612053"/>
            <a:ext cx="1754027" cy="12318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Berkshire Swash"/>
              <a:buNone/>
              <a:defRPr sz="3800">
                <a:solidFill>
                  <a:schemeClr val="dk1"/>
                </a:solidFill>
                <a:latin typeface="Berkshire Swash"/>
                <a:ea typeface="Berkshire Swash"/>
                <a:cs typeface="Berkshire Swash"/>
                <a:sym typeface="Berkshire Swa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itter"/>
              <a:buChar char="●"/>
              <a:defRPr sz="1800">
                <a:solidFill>
                  <a:schemeClr val="dk1"/>
                </a:solidFill>
                <a:latin typeface="Bitter"/>
                <a:ea typeface="Bitter"/>
                <a:cs typeface="Bitter"/>
                <a:sym typeface="Bitter"/>
              </a:defRPr>
            </a:lvl1pPr>
            <a:lvl2pPr marL="914400" lvl="1"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2pPr>
            <a:lvl3pPr marL="1371600" lvl="2"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3pPr>
            <a:lvl4pPr marL="1828800" lvl="3"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4pPr>
            <a:lvl5pPr marL="2286000" lvl="4"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5pPr>
            <a:lvl6pPr marL="2743200" lvl="5"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6pPr>
            <a:lvl7pPr marL="3200400" lvl="6"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7pPr>
            <a:lvl8pPr marL="3657600" lvl="7"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8pPr>
            <a:lvl9pPr marL="4114800" lvl="8"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5" r:id="rId4"/>
    <p:sldLayoutId id="2147483658" r:id="rId5"/>
    <p:sldLayoutId id="2147483664" r:id="rId6"/>
    <p:sldLayoutId id="2147483667" r:id="rId7"/>
    <p:sldLayoutId id="2147483670"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Berkshire Swash"/>
              <a:buNone/>
              <a:defRPr sz="3800">
                <a:solidFill>
                  <a:schemeClr val="dk1"/>
                </a:solidFill>
                <a:latin typeface="Berkshire Swash"/>
                <a:ea typeface="Berkshire Swash"/>
                <a:cs typeface="Berkshire Swash"/>
                <a:sym typeface="Berkshire Swa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itter"/>
              <a:buChar char="●"/>
              <a:defRPr sz="1800">
                <a:solidFill>
                  <a:schemeClr val="dk1"/>
                </a:solidFill>
                <a:latin typeface="Bitter"/>
                <a:ea typeface="Bitter"/>
                <a:cs typeface="Bitter"/>
                <a:sym typeface="Bitter"/>
              </a:defRPr>
            </a:lvl1pPr>
            <a:lvl2pPr marL="914400" lvl="1"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2pPr>
            <a:lvl3pPr marL="1371600" lvl="2"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3pPr>
            <a:lvl4pPr marL="1828800" lvl="3"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4pPr>
            <a:lvl5pPr marL="2286000" lvl="4"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5pPr>
            <a:lvl6pPr marL="2743200" lvl="5"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6pPr>
            <a:lvl7pPr marL="3200400" lvl="6"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7pPr>
            <a:lvl8pPr marL="3657600" lvl="7"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8pPr>
            <a:lvl9pPr marL="4114800" lvl="8"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510901590"/>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0.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5.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37"/>
          <p:cNvSpPr txBox="1">
            <a:spLocks noGrp="1"/>
          </p:cNvSpPr>
          <p:nvPr>
            <p:ph type="ctrTitle"/>
          </p:nvPr>
        </p:nvSpPr>
        <p:spPr>
          <a:xfrm>
            <a:off x="3908306" y="886419"/>
            <a:ext cx="4619182" cy="246112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4800" dirty="0">
                <a:solidFill>
                  <a:schemeClr val="dk1"/>
                </a:solidFill>
              </a:rPr>
              <a:t>Estudio Orante</a:t>
            </a:r>
            <a:br>
              <a:rPr lang="es-ES" sz="4800" dirty="0">
                <a:solidFill>
                  <a:schemeClr val="dk1"/>
                </a:solidFill>
              </a:rPr>
            </a:br>
            <a:r>
              <a:rPr lang="es-MX" sz="4800" dirty="0">
                <a:solidFill>
                  <a:schemeClr val="accent1"/>
                </a:solidFill>
              </a:rPr>
              <a:t>De Hechos de </a:t>
            </a:r>
            <a:br>
              <a:rPr lang="es-MX" sz="4800" dirty="0">
                <a:solidFill>
                  <a:schemeClr val="accent1"/>
                </a:solidFill>
              </a:rPr>
            </a:br>
            <a:r>
              <a:rPr lang="es-MX" sz="4800" dirty="0">
                <a:solidFill>
                  <a:schemeClr val="accent1"/>
                </a:solidFill>
              </a:rPr>
              <a:t>los Apóstoles</a:t>
            </a:r>
            <a:endParaRPr lang="es-ES" sz="4800" dirty="0">
              <a:solidFill>
                <a:schemeClr val="accent1"/>
              </a:solidFill>
            </a:endParaRPr>
          </a:p>
        </p:txBody>
      </p:sp>
      <p:sp>
        <p:nvSpPr>
          <p:cNvPr id="344" name="Google Shape;344;p37"/>
          <p:cNvSpPr txBox="1">
            <a:spLocks noGrp="1"/>
          </p:cNvSpPr>
          <p:nvPr>
            <p:ph type="subTitle" idx="1"/>
          </p:nvPr>
        </p:nvSpPr>
        <p:spPr>
          <a:xfrm>
            <a:off x="3908306" y="3530538"/>
            <a:ext cx="4957800" cy="13255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sz="2000" dirty="0">
                <a:solidFill>
                  <a:schemeClr val="dk1"/>
                </a:solidFill>
              </a:rPr>
              <a:t>Pedro le dijo: “No tengo oro ni plata, pero te doy lo que tengo: en nombre del Mesías Jesús, el Nazareno, camina”. (</a:t>
            </a:r>
            <a:r>
              <a:rPr lang="es-MX" sz="2000" dirty="0" err="1">
                <a:solidFill>
                  <a:schemeClr val="dk1"/>
                </a:solidFill>
              </a:rPr>
              <a:t>Hch</a:t>
            </a:r>
            <a:r>
              <a:rPr lang="es-MX" sz="2000" dirty="0">
                <a:solidFill>
                  <a:schemeClr val="dk1"/>
                </a:solidFill>
              </a:rPr>
              <a:t> 3,6).</a:t>
            </a:r>
            <a:endParaRPr lang="en-US" sz="2000" dirty="0">
              <a:solidFill>
                <a:schemeClr val="dk1"/>
              </a:solidFill>
            </a:endParaRPr>
          </a:p>
        </p:txBody>
      </p:sp>
      <p:pic>
        <p:nvPicPr>
          <p:cNvPr id="345" name="Google Shape;345;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07673" y="1612962"/>
            <a:ext cx="1436327" cy="1432109"/>
          </a:xfrm>
          <a:prstGeom prst="rect">
            <a:avLst/>
          </a:prstGeom>
          <a:noFill/>
          <a:ln>
            <a:noFill/>
          </a:ln>
        </p:spPr>
      </p:pic>
      <p:pic>
        <p:nvPicPr>
          <p:cNvPr id="346" name="Google Shape;346;p37"/>
          <p:cNvPicPr preferRelativeResize="0"/>
          <p:nvPr/>
        </p:nvPicPr>
        <p:blipFill>
          <a:blip r:embed="rId4">
            <a:alphaModFix/>
          </a:blip>
          <a:stretch>
            <a:fillRect/>
          </a:stretch>
        </p:blipFill>
        <p:spPr>
          <a:xfrm flipH="1">
            <a:off x="3463811" y="956014"/>
            <a:ext cx="541188" cy="1029750"/>
          </a:xfrm>
          <a:prstGeom prst="rect">
            <a:avLst/>
          </a:prstGeom>
          <a:noFill/>
          <a:ln>
            <a:noFill/>
          </a:ln>
        </p:spPr>
      </p:pic>
      <p:pic>
        <p:nvPicPr>
          <p:cNvPr id="3" name="Imagen 2">
            <a:extLst>
              <a:ext uri="{FF2B5EF4-FFF2-40B4-BE49-F238E27FC236}">
                <a16:creationId xmlns:a16="http://schemas.microsoft.com/office/drawing/2014/main" id="{7E788CB1-1625-2F6E-430D-709197F0F8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134" y="0"/>
            <a:ext cx="3461369" cy="5143500"/>
          </a:xfrm>
          <a:prstGeom prst="rect">
            <a:avLst/>
          </a:prstGeom>
        </p:spPr>
      </p:pic>
      <p:pic>
        <p:nvPicPr>
          <p:cNvPr id="6" name="Imagen 5">
            <a:extLst>
              <a:ext uri="{FF2B5EF4-FFF2-40B4-BE49-F238E27FC236}">
                <a16:creationId xmlns:a16="http://schemas.microsoft.com/office/drawing/2014/main" id="{0C14B981-5401-6675-9532-770E77547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8" name="Imagen 7">
            <a:extLst>
              <a:ext uri="{FF2B5EF4-FFF2-40B4-BE49-F238E27FC236}">
                <a16:creationId xmlns:a16="http://schemas.microsoft.com/office/drawing/2014/main" id="{60A57DE7-C0D7-79B3-6B97-E5DAB20F36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7209" y="50706"/>
            <a:ext cx="1658115" cy="4724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86346" y="87970"/>
            <a:ext cx="8558906" cy="4981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sz="2800" dirty="0">
                <a:solidFill>
                  <a:schemeClr val="accent1"/>
                </a:solidFill>
              </a:rPr>
              <a:t>Participan de la oración.</a:t>
            </a:r>
            <a:endParaRPr lang="es-ES" sz="2800" dirty="0">
              <a:solidFill>
                <a:schemeClr val="accent1"/>
              </a:solidFill>
            </a:endParaRPr>
          </a:p>
        </p:txBody>
      </p:sp>
      <p:pic>
        <p:nvPicPr>
          <p:cNvPr id="3" name="Imagen 2">
            <a:extLst>
              <a:ext uri="{FF2B5EF4-FFF2-40B4-BE49-F238E27FC236}">
                <a16:creationId xmlns:a16="http://schemas.microsoft.com/office/drawing/2014/main" id="{802184C1-1278-ACEE-5774-E8264BB3E1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575062" y="45855"/>
            <a:ext cx="482592" cy="498159"/>
          </a:xfrm>
          <a:prstGeom prst="rect">
            <a:avLst/>
          </a:prstGeom>
        </p:spPr>
      </p:pic>
      <p:sp>
        <p:nvSpPr>
          <p:cNvPr id="2" name="Google Shape;397;p41">
            <a:extLst>
              <a:ext uri="{FF2B5EF4-FFF2-40B4-BE49-F238E27FC236}">
                <a16:creationId xmlns:a16="http://schemas.microsoft.com/office/drawing/2014/main" id="{3E95D92D-9587-BFC6-F013-419FAFA05140}"/>
              </a:ext>
            </a:extLst>
          </p:cNvPr>
          <p:cNvSpPr txBox="1">
            <a:spLocks/>
          </p:cNvSpPr>
          <p:nvPr/>
        </p:nvSpPr>
        <p:spPr>
          <a:xfrm rot="5400000">
            <a:off x="7335124" y="2141691"/>
            <a:ext cx="3290110" cy="327642"/>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6000" b="0" i="0" u="none" strike="noStrike" cap="none">
                <a:solidFill>
                  <a:schemeClr val="dk1"/>
                </a:solidFill>
                <a:latin typeface="Berkshire Swash"/>
                <a:ea typeface="Berkshire Swash"/>
                <a:cs typeface="Berkshire Swash"/>
                <a:sym typeface="Berkshire Swash"/>
              </a:defRPr>
            </a:lvl1pPr>
            <a:lvl2pPr marR="0" lvl="1"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000" dirty="0"/>
              <a:t>Pistas para acoger el texto…</a:t>
            </a:r>
            <a:endParaRPr lang="es-ES" sz="2000" dirty="0"/>
          </a:p>
        </p:txBody>
      </p:sp>
      <p:pic>
        <p:nvPicPr>
          <p:cNvPr id="5" name="Imagen 4">
            <a:extLst>
              <a:ext uri="{FF2B5EF4-FFF2-40B4-BE49-F238E27FC236}">
                <a16:creationId xmlns:a16="http://schemas.microsoft.com/office/drawing/2014/main" id="{D8743A3F-930C-D415-EB55-E6BF409B7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6" name="Imagen 5">
            <a:extLst>
              <a:ext uri="{FF2B5EF4-FFF2-40B4-BE49-F238E27FC236}">
                <a16:creationId xmlns:a16="http://schemas.microsoft.com/office/drawing/2014/main" id="{DE343BBC-E3DF-BE0D-7F9B-FA4BEFDDEC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8866" y="4746834"/>
            <a:ext cx="958788" cy="273184"/>
          </a:xfrm>
          <a:prstGeom prst="rect">
            <a:avLst/>
          </a:prstGeom>
        </p:spPr>
      </p:pic>
      <p:sp>
        <p:nvSpPr>
          <p:cNvPr id="398" name="Google Shape;398;p41"/>
          <p:cNvSpPr txBox="1">
            <a:spLocks noGrp="1"/>
          </p:cNvSpPr>
          <p:nvPr>
            <p:ph type="subTitle" idx="1"/>
          </p:nvPr>
        </p:nvSpPr>
        <p:spPr>
          <a:xfrm>
            <a:off x="3932807" y="512831"/>
            <a:ext cx="4793941" cy="4376692"/>
          </a:xfrm>
          <a:prstGeom prst="rect">
            <a:avLst/>
          </a:prstGeom>
        </p:spPr>
        <p:txBody>
          <a:bodyPr spcFirstLastPara="1" wrap="square" lIns="91425" tIns="91425" rIns="91425" bIns="91425" anchor="ctr" anchorCtr="0">
            <a:noAutofit/>
          </a:bodyPr>
          <a:lstStyle/>
          <a:p>
            <a:pPr marL="0" lvl="0" indent="0" rtl="0">
              <a:lnSpc>
                <a:spcPts val="2500"/>
              </a:lnSpc>
              <a:spcBef>
                <a:spcPts val="0"/>
              </a:spcBef>
              <a:buNone/>
            </a:pPr>
            <a:r>
              <a:rPr lang="es-MX" sz="2200" dirty="0"/>
              <a:t>Igual que su Maestro Jesús, en la comunidad se oraba constantemente, acudiendo regularmente al templo para orar, para poner sus vidas en manos del Padre de Jesús. Sus oraciones eran de petición, de alabanzas o de acción de gracias. Para ello usaban salmos, himnos y fórmulas cortas conocidas en esa época. Con ello se llenaban de esperanza y renovaban su compromiso creyente.</a:t>
            </a:r>
            <a:endParaRPr lang="en-US" sz="2200" dirty="0"/>
          </a:p>
        </p:txBody>
      </p:sp>
      <p:pic>
        <p:nvPicPr>
          <p:cNvPr id="7" name="Imagen 6">
            <a:extLst>
              <a:ext uri="{FF2B5EF4-FFF2-40B4-BE49-F238E27FC236}">
                <a16:creationId xmlns:a16="http://schemas.microsoft.com/office/drawing/2014/main" id="{EA921ACD-7455-9489-0FBF-7EFA9B0C0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0" y="1227192"/>
            <a:ext cx="4189755" cy="3403477"/>
          </a:xfrm>
          <a:prstGeom prst="rect">
            <a:avLst/>
          </a:prstGeom>
        </p:spPr>
      </p:pic>
    </p:spTree>
    <p:extLst>
      <p:ext uri="{BB962C8B-B14F-4D97-AF65-F5344CB8AC3E}">
        <p14:creationId xmlns:p14="http://schemas.microsoft.com/office/powerpoint/2010/main" val="7209059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0" y="105985"/>
            <a:ext cx="9143999" cy="572700"/>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MX" sz="3200" dirty="0"/>
              <a:t>Claves para comprender Hechos 2,42-47</a:t>
            </a:r>
            <a:endParaRPr lang="es-ES" sz="3200" dirty="0"/>
          </a:p>
        </p:txBody>
      </p:sp>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pic>
        <p:nvPicPr>
          <p:cNvPr id="4" name="Imagen 3">
            <a:extLst>
              <a:ext uri="{FF2B5EF4-FFF2-40B4-BE49-F238E27FC236}">
                <a16:creationId xmlns:a16="http://schemas.microsoft.com/office/drawing/2014/main" id="{6A674278-B20E-96E6-9F75-5F864D8A3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 y="40691"/>
            <a:ext cx="703289" cy="703289"/>
          </a:xfrm>
          <a:prstGeom prst="rect">
            <a:avLst/>
          </a:prstGeom>
        </p:spPr>
      </p:pic>
      <p:sp>
        <p:nvSpPr>
          <p:cNvPr id="6" name="Google Shape;397;p41">
            <a:extLst>
              <a:ext uri="{FF2B5EF4-FFF2-40B4-BE49-F238E27FC236}">
                <a16:creationId xmlns:a16="http://schemas.microsoft.com/office/drawing/2014/main" id="{00FC71EF-0E40-FE93-411E-BECCD01C2BB8}"/>
              </a:ext>
            </a:extLst>
          </p:cNvPr>
          <p:cNvSpPr txBox="1">
            <a:spLocks/>
          </p:cNvSpPr>
          <p:nvPr/>
        </p:nvSpPr>
        <p:spPr>
          <a:xfrm>
            <a:off x="612559" y="724424"/>
            <a:ext cx="7750206"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Acudir a la enseñanza</a:t>
            </a:r>
            <a:endParaRPr lang="es-ES" sz="2800" dirty="0">
              <a:solidFill>
                <a:schemeClr val="accent1"/>
              </a:solidFill>
            </a:endParaRPr>
          </a:p>
        </p:txBody>
      </p:sp>
      <p:pic>
        <p:nvPicPr>
          <p:cNvPr id="7" name="Google Shape;968;p64">
            <a:extLst>
              <a:ext uri="{FF2B5EF4-FFF2-40B4-BE49-F238E27FC236}">
                <a16:creationId xmlns:a16="http://schemas.microsoft.com/office/drawing/2014/main" id="{2AE14609-CB3D-9310-3044-743B7A55C20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332748" y="698758"/>
            <a:ext cx="337352" cy="523825"/>
          </a:xfrm>
          <a:prstGeom prst="rect">
            <a:avLst/>
          </a:prstGeom>
          <a:noFill/>
          <a:ln>
            <a:noFill/>
          </a:ln>
        </p:spPr>
      </p:pic>
      <p:pic>
        <p:nvPicPr>
          <p:cNvPr id="2" name="Imagen 1">
            <a:extLst>
              <a:ext uri="{FF2B5EF4-FFF2-40B4-BE49-F238E27FC236}">
                <a16:creationId xmlns:a16="http://schemas.microsoft.com/office/drawing/2014/main" id="{C39CCE01-E985-95B1-E86E-73CCAD9092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8BDFCCB0-95B0-840D-EB59-0664E00A31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52047" y="4764331"/>
            <a:ext cx="958788" cy="273184"/>
          </a:xfrm>
          <a:prstGeom prst="rect">
            <a:avLst/>
          </a:prstGeom>
        </p:spPr>
      </p:pic>
      <p:sp>
        <p:nvSpPr>
          <p:cNvPr id="398" name="Google Shape;398;p41"/>
          <p:cNvSpPr txBox="1">
            <a:spLocks noGrp="1"/>
          </p:cNvSpPr>
          <p:nvPr>
            <p:ph type="body" idx="1"/>
          </p:nvPr>
        </p:nvSpPr>
        <p:spPr>
          <a:xfrm>
            <a:off x="612559" y="1306476"/>
            <a:ext cx="4953740" cy="3630967"/>
          </a:xfrm>
          <a:prstGeom prst="rect">
            <a:avLst/>
          </a:prstGeom>
        </p:spPr>
        <p:txBody>
          <a:bodyPr spcFirstLastPara="1" wrap="square" lIns="91425" tIns="91425" rIns="91425" bIns="91425" anchor="ctr" anchorCtr="0">
            <a:noAutofit/>
          </a:bodyPr>
          <a:lstStyle/>
          <a:p>
            <a:pPr marL="0" lvl="0" indent="0" rtl="0">
              <a:lnSpc>
                <a:spcPts val="2300"/>
              </a:lnSpc>
              <a:spcBef>
                <a:spcPts val="0"/>
              </a:spcBef>
              <a:spcAft>
                <a:spcPts val="1200"/>
              </a:spcAft>
              <a:buNone/>
            </a:pPr>
            <a:r>
              <a:rPr lang="es-MX" sz="2200" dirty="0"/>
              <a:t>Lucas nos hace notar que la práctica de la comunidad no era algo esporádico, sino algo regular, frecuente. Los cristianos sabemos que debemos renovar continuamente el compromiso de fe y de vida. ¿Por qué a los creyentes del siglo XXI les parece suficiente con ir a Misa de vez en cuando? Es importante aprender acerca de nuestra fe: leer la Biblia y conocer de la Iglesia, estudiar la realidad.</a:t>
            </a:r>
            <a:endParaRPr lang="en-US" sz="2200" dirty="0"/>
          </a:p>
        </p:txBody>
      </p:sp>
      <p:pic>
        <p:nvPicPr>
          <p:cNvPr id="8" name="Imagen 7">
            <a:extLst>
              <a:ext uri="{FF2B5EF4-FFF2-40B4-BE49-F238E27FC236}">
                <a16:creationId xmlns:a16="http://schemas.microsoft.com/office/drawing/2014/main" id="{C2F9889F-DAF8-8274-D880-0D5913E64A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3533" y="784670"/>
            <a:ext cx="3027719" cy="3971647"/>
          </a:xfrm>
          <a:prstGeom prst="rect">
            <a:avLst/>
          </a:prstGeom>
        </p:spPr>
      </p:pic>
    </p:spTree>
    <p:extLst>
      <p:ext uri="{BB962C8B-B14F-4D97-AF65-F5344CB8AC3E}">
        <p14:creationId xmlns:p14="http://schemas.microsoft.com/office/powerpoint/2010/main" val="4269019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rot="5400000">
            <a:off x="6851645" y="2631255"/>
            <a:ext cx="4165410" cy="415199"/>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s-MX" sz="1800" dirty="0">
                <a:solidFill>
                  <a:schemeClr val="accent3">
                    <a:lumMod val="60000"/>
                    <a:lumOff val="40000"/>
                  </a:schemeClr>
                </a:solidFill>
              </a:rPr>
              <a:t>Claves para comprender Hechos 2,42-47</a:t>
            </a:r>
            <a:endParaRPr lang="es-ES" sz="1800" dirty="0">
              <a:solidFill>
                <a:schemeClr val="accent3">
                  <a:lumMod val="60000"/>
                  <a:lumOff val="40000"/>
                </a:schemeClr>
              </a:solidFill>
            </a:endParaRPr>
          </a:p>
        </p:txBody>
      </p:sp>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8311550" y="4212494"/>
            <a:ext cx="415200" cy="790033"/>
          </a:xfrm>
          <a:prstGeom prst="rect">
            <a:avLst/>
          </a:prstGeom>
          <a:noFill/>
          <a:ln>
            <a:noFill/>
          </a:ln>
        </p:spPr>
      </p:pic>
      <p:pic>
        <p:nvPicPr>
          <p:cNvPr id="4" name="Imagen 3">
            <a:extLst>
              <a:ext uri="{FF2B5EF4-FFF2-40B4-BE49-F238E27FC236}">
                <a16:creationId xmlns:a16="http://schemas.microsoft.com/office/drawing/2014/main" id="{6A674278-B20E-96E6-9F75-5F864D8A3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7933" y="59678"/>
            <a:ext cx="572700" cy="572700"/>
          </a:xfrm>
          <a:prstGeom prst="rect">
            <a:avLst/>
          </a:prstGeom>
        </p:spPr>
      </p:pic>
      <p:sp>
        <p:nvSpPr>
          <p:cNvPr id="6" name="Google Shape;397;p41">
            <a:extLst>
              <a:ext uri="{FF2B5EF4-FFF2-40B4-BE49-F238E27FC236}">
                <a16:creationId xmlns:a16="http://schemas.microsoft.com/office/drawing/2014/main" id="{00FC71EF-0E40-FE93-411E-BECCD01C2BB8}"/>
              </a:ext>
            </a:extLst>
          </p:cNvPr>
          <p:cNvSpPr txBox="1">
            <a:spLocks/>
          </p:cNvSpPr>
          <p:nvPr/>
        </p:nvSpPr>
        <p:spPr>
          <a:xfrm>
            <a:off x="496758" y="257990"/>
            <a:ext cx="7750206"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Para amar a alguien es necesario conocerlo</a:t>
            </a:r>
            <a:endParaRPr lang="es-ES" sz="2800" dirty="0">
              <a:solidFill>
                <a:schemeClr val="accent1"/>
              </a:solidFill>
            </a:endParaRPr>
          </a:p>
        </p:txBody>
      </p:sp>
      <p:pic>
        <p:nvPicPr>
          <p:cNvPr id="2" name="Google Shape;969;p64">
            <a:extLst>
              <a:ext uri="{FF2B5EF4-FFF2-40B4-BE49-F238E27FC236}">
                <a16:creationId xmlns:a16="http://schemas.microsoft.com/office/drawing/2014/main" id="{606148DF-DFF7-C46A-D92D-6ACB9A81BB6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66828" y="147155"/>
            <a:ext cx="428625" cy="665550"/>
          </a:xfrm>
          <a:prstGeom prst="rect">
            <a:avLst/>
          </a:prstGeom>
          <a:noFill/>
          <a:ln>
            <a:noFill/>
          </a:ln>
        </p:spPr>
      </p:pic>
      <p:pic>
        <p:nvPicPr>
          <p:cNvPr id="3" name="Imagen 2">
            <a:extLst>
              <a:ext uri="{FF2B5EF4-FFF2-40B4-BE49-F238E27FC236}">
                <a16:creationId xmlns:a16="http://schemas.microsoft.com/office/drawing/2014/main" id="{2D489B52-A31B-822F-DE48-FC623E1F33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7" name="Imagen 6">
            <a:extLst>
              <a:ext uri="{FF2B5EF4-FFF2-40B4-BE49-F238E27FC236}">
                <a16:creationId xmlns:a16="http://schemas.microsoft.com/office/drawing/2014/main" id="{361997CC-12FB-FE00-767A-496D4CDECD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045" y="4748483"/>
            <a:ext cx="958788" cy="273184"/>
          </a:xfrm>
          <a:prstGeom prst="rect">
            <a:avLst/>
          </a:prstGeom>
        </p:spPr>
      </p:pic>
      <p:sp>
        <p:nvSpPr>
          <p:cNvPr id="398" name="Google Shape;398;p41"/>
          <p:cNvSpPr txBox="1">
            <a:spLocks noGrp="1"/>
          </p:cNvSpPr>
          <p:nvPr>
            <p:ph type="body" idx="1"/>
          </p:nvPr>
        </p:nvSpPr>
        <p:spPr>
          <a:xfrm>
            <a:off x="3355758" y="1014139"/>
            <a:ext cx="5163391" cy="3466301"/>
          </a:xfrm>
          <a:prstGeom prst="rect">
            <a:avLst/>
          </a:prstGeom>
        </p:spPr>
        <p:txBody>
          <a:bodyPr spcFirstLastPara="1" wrap="square" lIns="91425" tIns="91425" rIns="91425" bIns="91425" anchor="ctr" anchorCtr="0">
            <a:noAutofit/>
          </a:bodyPr>
          <a:lstStyle/>
          <a:p>
            <a:pPr marL="0" lvl="0" indent="0" algn="r" rtl="0">
              <a:lnSpc>
                <a:spcPts val="2500"/>
              </a:lnSpc>
              <a:spcBef>
                <a:spcPts val="0"/>
              </a:spcBef>
              <a:buNone/>
            </a:pPr>
            <a:r>
              <a:rPr lang="es-MX" sz="2400" dirty="0"/>
              <a:t>Lucas dice que los discípulos enseñaban sobre Jesús: quién es, qué dice, qué hace, cuál es su proyecto de vida. Sólo conociéndolo personalmente, podremos seguirlo... La catequesis debe seguir esa línea: enseñar a quien se acerca a la fe a encontrarse con Jesús, a descubrirlo vivo y presente, a su lado, relacionarse con Él, amarlo, seguirlo...</a:t>
            </a:r>
            <a:endParaRPr lang="en-US" sz="2400" dirty="0"/>
          </a:p>
        </p:txBody>
      </p:sp>
      <p:pic>
        <p:nvPicPr>
          <p:cNvPr id="9" name="Imagen 8">
            <a:extLst>
              <a:ext uri="{FF2B5EF4-FFF2-40B4-BE49-F238E27FC236}">
                <a16:creationId xmlns:a16="http://schemas.microsoft.com/office/drawing/2014/main" id="{FFF8CBD2-F029-09D9-E6DA-7C09AB9722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409" y="1101266"/>
            <a:ext cx="3609557" cy="3479612"/>
          </a:xfrm>
          <a:prstGeom prst="rect">
            <a:avLst/>
          </a:prstGeom>
        </p:spPr>
      </p:pic>
    </p:spTree>
    <p:extLst>
      <p:ext uri="{BB962C8B-B14F-4D97-AF65-F5344CB8AC3E}">
        <p14:creationId xmlns:p14="http://schemas.microsoft.com/office/powerpoint/2010/main" val="1050340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rot="5400000">
            <a:off x="6851645" y="2631255"/>
            <a:ext cx="4165410" cy="415199"/>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s-MX" sz="1800" dirty="0">
                <a:solidFill>
                  <a:schemeClr val="accent3">
                    <a:lumMod val="60000"/>
                    <a:lumOff val="40000"/>
                  </a:schemeClr>
                </a:solidFill>
              </a:rPr>
              <a:t>Claves para comprender Hechos 2,42-47</a:t>
            </a:r>
            <a:endParaRPr lang="es-ES" sz="1800" dirty="0">
              <a:solidFill>
                <a:schemeClr val="accent3">
                  <a:lumMod val="60000"/>
                  <a:lumOff val="40000"/>
                </a:schemeClr>
              </a:solidFill>
            </a:endParaRPr>
          </a:p>
        </p:txBody>
      </p:sp>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8311550" y="4255298"/>
            <a:ext cx="415200" cy="790033"/>
          </a:xfrm>
          <a:prstGeom prst="rect">
            <a:avLst/>
          </a:prstGeom>
          <a:noFill/>
          <a:ln>
            <a:noFill/>
          </a:ln>
        </p:spPr>
      </p:pic>
      <p:pic>
        <p:nvPicPr>
          <p:cNvPr id="4" name="Imagen 3">
            <a:extLst>
              <a:ext uri="{FF2B5EF4-FFF2-40B4-BE49-F238E27FC236}">
                <a16:creationId xmlns:a16="http://schemas.microsoft.com/office/drawing/2014/main" id="{6A674278-B20E-96E6-9F75-5F864D8A3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7933" y="59678"/>
            <a:ext cx="572700" cy="572700"/>
          </a:xfrm>
          <a:prstGeom prst="rect">
            <a:avLst/>
          </a:prstGeom>
        </p:spPr>
      </p:pic>
      <p:sp>
        <p:nvSpPr>
          <p:cNvPr id="6" name="Google Shape;397;p41">
            <a:extLst>
              <a:ext uri="{FF2B5EF4-FFF2-40B4-BE49-F238E27FC236}">
                <a16:creationId xmlns:a16="http://schemas.microsoft.com/office/drawing/2014/main" id="{00FC71EF-0E40-FE93-411E-BECCD01C2BB8}"/>
              </a:ext>
            </a:extLst>
          </p:cNvPr>
          <p:cNvSpPr txBox="1">
            <a:spLocks/>
          </p:cNvSpPr>
          <p:nvPr/>
        </p:nvSpPr>
        <p:spPr>
          <a:xfrm>
            <a:off x="496758" y="257990"/>
            <a:ext cx="7750206"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Vivir la comunión.</a:t>
            </a:r>
            <a:endParaRPr lang="es-ES" sz="2800" dirty="0">
              <a:solidFill>
                <a:schemeClr val="accent1"/>
              </a:solidFill>
            </a:endParaRPr>
          </a:p>
        </p:txBody>
      </p:sp>
      <p:pic>
        <p:nvPicPr>
          <p:cNvPr id="10" name="Google Shape;970;p64">
            <a:extLst>
              <a:ext uri="{FF2B5EF4-FFF2-40B4-BE49-F238E27FC236}">
                <a16:creationId xmlns:a16="http://schemas.microsoft.com/office/drawing/2014/main" id="{EF27A6DE-A03D-D998-5ED1-4B36329E80C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0958" y="174294"/>
            <a:ext cx="428625" cy="665550"/>
          </a:xfrm>
          <a:prstGeom prst="rect">
            <a:avLst/>
          </a:prstGeom>
          <a:noFill/>
          <a:ln>
            <a:noFill/>
          </a:ln>
        </p:spPr>
      </p:pic>
      <p:pic>
        <p:nvPicPr>
          <p:cNvPr id="2" name="Imagen 1">
            <a:extLst>
              <a:ext uri="{FF2B5EF4-FFF2-40B4-BE49-F238E27FC236}">
                <a16:creationId xmlns:a16="http://schemas.microsoft.com/office/drawing/2014/main" id="{7B7F2C98-4C9F-2076-F623-8A6FC4766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B5A2D029-1900-2B67-2072-8C04FD5CEF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1861" y="21109"/>
            <a:ext cx="958788" cy="273184"/>
          </a:xfrm>
          <a:prstGeom prst="rect">
            <a:avLst/>
          </a:prstGeom>
        </p:spPr>
      </p:pic>
      <p:sp>
        <p:nvSpPr>
          <p:cNvPr id="398" name="Google Shape;398;p41"/>
          <p:cNvSpPr txBox="1">
            <a:spLocks noGrp="1"/>
          </p:cNvSpPr>
          <p:nvPr>
            <p:ph type="body" idx="1"/>
          </p:nvPr>
        </p:nvSpPr>
        <p:spPr>
          <a:xfrm>
            <a:off x="625575" y="801336"/>
            <a:ext cx="7852599" cy="1495458"/>
          </a:xfrm>
          <a:prstGeom prst="rect">
            <a:avLst/>
          </a:prstGeom>
        </p:spPr>
        <p:txBody>
          <a:bodyPr spcFirstLastPara="1" wrap="square" lIns="91425" tIns="91425" rIns="91425" bIns="91425" anchor="ctr" anchorCtr="0">
            <a:noAutofit/>
          </a:bodyPr>
          <a:lstStyle/>
          <a:p>
            <a:pPr marL="0" lvl="0" indent="0" rtl="0">
              <a:lnSpc>
                <a:spcPts val="2500"/>
              </a:lnSpc>
              <a:spcBef>
                <a:spcPts val="0"/>
              </a:spcBef>
              <a:buNone/>
            </a:pPr>
            <a:r>
              <a:rPr lang="es-MX" sz="2000" dirty="0"/>
              <a:t>Se trata de apostar por la comunidad que es solidaria y</a:t>
            </a:r>
          </a:p>
          <a:p>
            <a:pPr marL="0" lvl="0" indent="0" rtl="0">
              <a:lnSpc>
                <a:spcPts val="2500"/>
              </a:lnSpc>
              <a:spcBef>
                <a:spcPts val="0"/>
              </a:spcBef>
              <a:buNone/>
            </a:pPr>
            <a:r>
              <a:rPr lang="es-MX" sz="2000" dirty="0"/>
              <a:t>vive la auténtica caridad. “Sabrán que son mis discípulos si se aman unos a otros” (</a:t>
            </a:r>
            <a:r>
              <a:rPr lang="es-MX" sz="2000" dirty="0" err="1"/>
              <a:t>Jn</a:t>
            </a:r>
            <a:r>
              <a:rPr lang="es-MX" sz="2000" dirty="0"/>
              <a:t> 13,35). En un mundo que promueve el consumismo y el tener, es un signo importante el compartir con otros, renunciando a la superioridad del tener.</a:t>
            </a:r>
            <a:endParaRPr lang="en-US" sz="2000" dirty="0"/>
          </a:p>
        </p:txBody>
      </p:sp>
      <p:pic>
        <p:nvPicPr>
          <p:cNvPr id="5" name="Google Shape;969;p64">
            <a:extLst>
              <a:ext uri="{FF2B5EF4-FFF2-40B4-BE49-F238E27FC236}">
                <a16:creationId xmlns:a16="http://schemas.microsoft.com/office/drawing/2014/main" id="{3F1D22F6-714D-14CA-5596-545E6CB8A6BD}"/>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150958" y="2390665"/>
            <a:ext cx="428625" cy="665550"/>
          </a:xfrm>
          <a:prstGeom prst="rect">
            <a:avLst/>
          </a:prstGeom>
          <a:noFill/>
          <a:ln>
            <a:noFill/>
          </a:ln>
        </p:spPr>
      </p:pic>
      <p:sp>
        <p:nvSpPr>
          <p:cNvPr id="7" name="Google Shape;397;p41">
            <a:extLst>
              <a:ext uri="{FF2B5EF4-FFF2-40B4-BE49-F238E27FC236}">
                <a16:creationId xmlns:a16="http://schemas.microsoft.com/office/drawing/2014/main" id="{CF207F11-4FA9-06DA-E17A-FEC1225434D2}"/>
              </a:ext>
            </a:extLst>
          </p:cNvPr>
          <p:cNvSpPr txBox="1">
            <a:spLocks/>
          </p:cNvSpPr>
          <p:nvPr/>
        </p:nvSpPr>
        <p:spPr>
          <a:xfrm>
            <a:off x="561344" y="2413393"/>
            <a:ext cx="7750206"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Comunidad que ora unida.</a:t>
            </a:r>
            <a:endParaRPr lang="es-ES" sz="2800" dirty="0">
              <a:solidFill>
                <a:schemeClr val="accent1"/>
              </a:solidFill>
            </a:endParaRPr>
          </a:p>
        </p:txBody>
      </p:sp>
      <p:sp>
        <p:nvSpPr>
          <p:cNvPr id="8" name="Google Shape;398;p41">
            <a:extLst>
              <a:ext uri="{FF2B5EF4-FFF2-40B4-BE49-F238E27FC236}">
                <a16:creationId xmlns:a16="http://schemas.microsoft.com/office/drawing/2014/main" id="{908E282D-994F-F79E-88FD-9589589310A8}"/>
              </a:ext>
            </a:extLst>
          </p:cNvPr>
          <p:cNvSpPr txBox="1">
            <a:spLocks/>
          </p:cNvSpPr>
          <p:nvPr/>
        </p:nvSpPr>
        <p:spPr>
          <a:xfrm>
            <a:off x="625576" y="3039441"/>
            <a:ext cx="6343395" cy="17633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E8422E"/>
              </a:buClr>
              <a:buSzPts val="1800"/>
              <a:buFont typeface="Nunito"/>
              <a:buChar char="♦"/>
              <a:defRPr sz="1500" b="0" i="0" u="none" strike="noStrike" cap="none">
                <a:solidFill>
                  <a:schemeClr val="dk1"/>
                </a:solidFill>
                <a:latin typeface="Bitter"/>
                <a:ea typeface="Bitter"/>
                <a:cs typeface="Bitter"/>
                <a:sym typeface="Bitter"/>
              </a:defRPr>
            </a:lvl1pPr>
            <a:lvl2pPr marL="914400" marR="0" lvl="1"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2pPr>
            <a:lvl3pPr marL="1371600" marR="0" lvl="2"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3pPr>
            <a:lvl4pPr marL="1828800" marR="0" lvl="3"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4pPr>
            <a:lvl5pPr marL="2286000" marR="0" lvl="4"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5pPr>
            <a:lvl6pPr marL="2743200" marR="0" lvl="5"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6pPr>
            <a:lvl7pPr marL="3200400" marR="0" lvl="6"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7pPr>
            <a:lvl8pPr marL="3657600" marR="0" lvl="7"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8pPr>
            <a:lvl9pPr marL="4114800" marR="0" lvl="8" indent="-323850" algn="l" rtl="0">
              <a:lnSpc>
                <a:spcPct val="100000"/>
              </a:lnSpc>
              <a:spcBef>
                <a:spcPts val="0"/>
              </a:spcBef>
              <a:spcAft>
                <a:spcPts val="0"/>
              </a:spcAft>
              <a:buClr>
                <a:srgbClr val="00004D"/>
              </a:buClr>
              <a:buSzPts val="1500"/>
              <a:buFont typeface="Didact Gothic"/>
              <a:buChar char="■"/>
              <a:defRPr sz="1500" b="0" i="0" u="none" strike="noStrike" cap="none">
                <a:solidFill>
                  <a:schemeClr val="dk1"/>
                </a:solidFill>
                <a:latin typeface="Bitter"/>
                <a:ea typeface="Bitter"/>
                <a:cs typeface="Bitter"/>
                <a:sym typeface="Bitter"/>
              </a:defRPr>
            </a:lvl9pPr>
          </a:lstStyle>
          <a:p>
            <a:pPr marL="0" indent="0">
              <a:lnSpc>
                <a:spcPts val="2500"/>
              </a:lnSpc>
              <a:buFont typeface="Nunito"/>
              <a:buNone/>
            </a:pPr>
            <a:r>
              <a:rPr lang="es-MX" sz="2000" dirty="0"/>
              <a:t>Los fieles unen sus voces para pedir a Dios por algo, con la certeza de ser escuchados.  “Les aseguro que si dos se ponen de acuerdo para pedir algo lo conseguirán… porque donde están dos o tres reunidos en mi nombre, allí estoy yo en medio de ellos” (Mt 18,19-20).</a:t>
            </a:r>
            <a:endParaRPr lang="en-US" sz="2000" dirty="0"/>
          </a:p>
        </p:txBody>
      </p:sp>
      <p:pic>
        <p:nvPicPr>
          <p:cNvPr id="12" name="Imagen 11">
            <a:extLst>
              <a:ext uri="{FF2B5EF4-FFF2-40B4-BE49-F238E27FC236}">
                <a16:creationId xmlns:a16="http://schemas.microsoft.com/office/drawing/2014/main" id="{85A374A0-A51B-74FE-748D-0D080C7DAB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4986" y="2044124"/>
            <a:ext cx="2159362" cy="3121969"/>
          </a:xfrm>
          <a:prstGeom prst="rect">
            <a:avLst/>
          </a:prstGeom>
        </p:spPr>
      </p:pic>
    </p:spTree>
    <p:extLst>
      <p:ext uri="{BB962C8B-B14F-4D97-AF65-F5344CB8AC3E}">
        <p14:creationId xmlns:p14="http://schemas.microsoft.com/office/powerpoint/2010/main" val="146149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rot="5400000">
            <a:off x="6851645" y="2631255"/>
            <a:ext cx="4165410" cy="415199"/>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s-MX" sz="1800" dirty="0">
                <a:solidFill>
                  <a:schemeClr val="accent3">
                    <a:lumMod val="60000"/>
                    <a:lumOff val="40000"/>
                  </a:schemeClr>
                </a:solidFill>
              </a:rPr>
              <a:t>Claves para comprender Hechos 1,6-12.14</a:t>
            </a:r>
            <a:endParaRPr lang="es-ES" sz="1800" dirty="0">
              <a:solidFill>
                <a:schemeClr val="accent3">
                  <a:lumMod val="60000"/>
                  <a:lumOff val="40000"/>
                </a:schemeClr>
              </a:solidFill>
            </a:endParaRPr>
          </a:p>
        </p:txBody>
      </p:sp>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8311550" y="4255298"/>
            <a:ext cx="415200" cy="790033"/>
          </a:xfrm>
          <a:prstGeom prst="rect">
            <a:avLst/>
          </a:prstGeom>
          <a:noFill/>
          <a:ln>
            <a:noFill/>
          </a:ln>
        </p:spPr>
      </p:pic>
      <p:pic>
        <p:nvPicPr>
          <p:cNvPr id="4" name="Imagen 3">
            <a:extLst>
              <a:ext uri="{FF2B5EF4-FFF2-40B4-BE49-F238E27FC236}">
                <a16:creationId xmlns:a16="http://schemas.microsoft.com/office/drawing/2014/main" id="{6A674278-B20E-96E6-9F75-5F864D8A3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7933" y="59678"/>
            <a:ext cx="572700" cy="572700"/>
          </a:xfrm>
          <a:prstGeom prst="rect">
            <a:avLst/>
          </a:prstGeom>
        </p:spPr>
      </p:pic>
      <p:sp>
        <p:nvSpPr>
          <p:cNvPr id="6" name="Google Shape;397;p41">
            <a:extLst>
              <a:ext uri="{FF2B5EF4-FFF2-40B4-BE49-F238E27FC236}">
                <a16:creationId xmlns:a16="http://schemas.microsoft.com/office/drawing/2014/main" id="{00FC71EF-0E40-FE93-411E-BECCD01C2BB8}"/>
              </a:ext>
            </a:extLst>
          </p:cNvPr>
          <p:cNvSpPr txBox="1">
            <a:spLocks/>
          </p:cNvSpPr>
          <p:nvPr/>
        </p:nvSpPr>
        <p:spPr>
          <a:xfrm>
            <a:off x="434612" y="124820"/>
            <a:ext cx="7750206"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Vivían unidos y tenían todo en común.</a:t>
            </a:r>
            <a:endParaRPr lang="es-ES" sz="2800" dirty="0">
              <a:solidFill>
                <a:schemeClr val="accent1"/>
              </a:solidFill>
            </a:endParaRPr>
          </a:p>
        </p:txBody>
      </p:sp>
      <p:pic>
        <p:nvPicPr>
          <p:cNvPr id="10" name="Google Shape;970;p64">
            <a:extLst>
              <a:ext uri="{FF2B5EF4-FFF2-40B4-BE49-F238E27FC236}">
                <a16:creationId xmlns:a16="http://schemas.microsoft.com/office/drawing/2014/main" id="{EF27A6DE-A03D-D998-5ED1-4B36329E80C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88812" y="41124"/>
            <a:ext cx="428625" cy="665550"/>
          </a:xfrm>
          <a:prstGeom prst="rect">
            <a:avLst/>
          </a:prstGeom>
          <a:noFill/>
          <a:ln>
            <a:noFill/>
          </a:ln>
        </p:spPr>
      </p:pic>
      <p:pic>
        <p:nvPicPr>
          <p:cNvPr id="2" name="Imagen 1">
            <a:extLst>
              <a:ext uri="{FF2B5EF4-FFF2-40B4-BE49-F238E27FC236}">
                <a16:creationId xmlns:a16="http://schemas.microsoft.com/office/drawing/2014/main" id="{CA327986-A0BF-9B58-FFD6-ABCDF764DE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804D903B-D4D6-5762-07D9-3E133B0CF5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9033" y="8944"/>
            <a:ext cx="958788" cy="273184"/>
          </a:xfrm>
          <a:prstGeom prst="rect">
            <a:avLst/>
          </a:prstGeom>
        </p:spPr>
      </p:pic>
      <p:sp>
        <p:nvSpPr>
          <p:cNvPr id="398" name="Google Shape;398;p41"/>
          <p:cNvSpPr txBox="1">
            <a:spLocks noGrp="1"/>
          </p:cNvSpPr>
          <p:nvPr>
            <p:ph type="body" idx="1"/>
          </p:nvPr>
        </p:nvSpPr>
        <p:spPr>
          <a:xfrm>
            <a:off x="372467" y="622979"/>
            <a:ext cx="8101174" cy="4392324"/>
          </a:xfrm>
          <a:prstGeom prst="rect">
            <a:avLst/>
          </a:prstGeom>
        </p:spPr>
        <p:txBody>
          <a:bodyPr spcFirstLastPara="1" wrap="square" lIns="91425" tIns="91425" rIns="91425" bIns="91425" anchor="ctr" anchorCtr="0">
            <a:noAutofit/>
          </a:bodyPr>
          <a:lstStyle/>
          <a:p>
            <a:pPr marL="0" lvl="0" indent="0" rtl="0">
              <a:lnSpc>
                <a:spcPts val="2400"/>
              </a:lnSpc>
              <a:spcBef>
                <a:spcPts val="0"/>
              </a:spcBef>
              <a:buNone/>
            </a:pPr>
            <a:r>
              <a:rPr lang="es-MX" sz="2200" dirty="0"/>
              <a:t>Los bienes de los primeros cristianos se iban vendiendo conforme surgían las necesidades. No se trataba de una teoría social de la propiedad, sino de una expresión </a:t>
            </a:r>
          </a:p>
          <a:p>
            <a:pPr marL="0" lvl="0" indent="0" rtl="0">
              <a:lnSpc>
                <a:spcPts val="2400"/>
              </a:lnSpc>
              <a:spcBef>
                <a:spcPts val="0"/>
              </a:spcBef>
              <a:buNone/>
            </a:pPr>
            <a:r>
              <a:rPr lang="es-MX" sz="2200" dirty="0"/>
              <a:t>de amor que se preocupa por el otro. No se </a:t>
            </a:r>
          </a:p>
          <a:p>
            <a:pPr marL="0" lvl="0" indent="0" rtl="0">
              <a:lnSpc>
                <a:spcPts val="2400"/>
              </a:lnSpc>
              <a:spcBef>
                <a:spcPts val="0"/>
              </a:spcBef>
              <a:buNone/>
            </a:pPr>
            <a:r>
              <a:rPr lang="es-MX" sz="2200" dirty="0"/>
              <a:t>trata de renunciar a todo bien material. </a:t>
            </a:r>
          </a:p>
          <a:p>
            <a:pPr marL="0" lvl="0" indent="0" rtl="0">
              <a:lnSpc>
                <a:spcPts val="2400"/>
              </a:lnSpc>
              <a:spcBef>
                <a:spcPts val="0"/>
              </a:spcBef>
              <a:buNone/>
            </a:pPr>
            <a:r>
              <a:rPr lang="es-MX" sz="2200" dirty="0"/>
              <a:t>Por ejemplo, la casa de María,  mamá </a:t>
            </a:r>
          </a:p>
          <a:p>
            <a:pPr marL="0" lvl="0" indent="0" rtl="0">
              <a:lnSpc>
                <a:spcPts val="2400"/>
              </a:lnSpc>
              <a:spcBef>
                <a:spcPts val="0"/>
              </a:spcBef>
              <a:buNone/>
            </a:pPr>
            <a:r>
              <a:rPr lang="es-MX" sz="2200" dirty="0"/>
              <a:t>de Juan Marcos se conserva, </a:t>
            </a:r>
          </a:p>
          <a:p>
            <a:pPr marL="0" lvl="0" indent="0" rtl="0">
              <a:lnSpc>
                <a:spcPts val="2400"/>
              </a:lnSpc>
              <a:spcBef>
                <a:spcPts val="0"/>
              </a:spcBef>
              <a:buNone/>
            </a:pPr>
            <a:r>
              <a:rPr lang="es-MX" sz="2200" dirty="0"/>
              <a:t>porque está al  servicio de la </a:t>
            </a:r>
          </a:p>
          <a:p>
            <a:pPr marL="0" lvl="0" indent="0" rtl="0">
              <a:lnSpc>
                <a:spcPts val="2400"/>
              </a:lnSpc>
              <a:spcBef>
                <a:spcPts val="0"/>
              </a:spcBef>
              <a:buNone/>
            </a:pPr>
            <a:r>
              <a:rPr lang="es-MX" sz="2200" dirty="0"/>
              <a:t>comunidad.  “No desear más </a:t>
            </a:r>
          </a:p>
          <a:p>
            <a:pPr marL="0" lvl="0" indent="0" rtl="0">
              <a:lnSpc>
                <a:spcPts val="2400"/>
              </a:lnSpc>
              <a:spcBef>
                <a:spcPts val="0"/>
              </a:spcBef>
              <a:buNone/>
            </a:pPr>
            <a:r>
              <a:rPr lang="es-MX" sz="2200" dirty="0"/>
              <a:t>pobreza que  riqueza o más salud </a:t>
            </a:r>
          </a:p>
          <a:p>
            <a:pPr marL="0" lvl="0" indent="0" rtl="0">
              <a:lnSpc>
                <a:spcPts val="2400"/>
              </a:lnSpc>
              <a:spcBef>
                <a:spcPts val="0"/>
              </a:spcBef>
              <a:buNone/>
            </a:pPr>
            <a:r>
              <a:rPr lang="es-MX" sz="2200" dirty="0"/>
              <a:t>que enfermedad, sino lo que sea </a:t>
            </a:r>
          </a:p>
          <a:p>
            <a:pPr marL="0" lvl="0" indent="0" rtl="0">
              <a:lnSpc>
                <a:spcPts val="2400"/>
              </a:lnSpc>
              <a:spcBef>
                <a:spcPts val="0"/>
              </a:spcBef>
              <a:buNone/>
            </a:pPr>
            <a:r>
              <a:rPr lang="es-MX" sz="2200" dirty="0"/>
              <a:t>para mayor gloria de</a:t>
            </a:r>
          </a:p>
          <a:p>
            <a:pPr marL="0" lvl="0" indent="0" rtl="0">
              <a:lnSpc>
                <a:spcPts val="2400"/>
              </a:lnSpc>
              <a:spcBef>
                <a:spcPts val="0"/>
              </a:spcBef>
              <a:buNone/>
            </a:pPr>
            <a:r>
              <a:rPr lang="es-MX" sz="2200" dirty="0"/>
              <a:t>Dios” (San Ignacio de Loyola).</a:t>
            </a:r>
            <a:endParaRPr lang="en-US" sz="2200" dirty="0"/>
          </a:p>
        </p:txBody>
      </p:sp>
      <p:pic>
        <p:nvPicPr>
          <p:cNvPr id="8" name="Imagen 7">
            <a:extLst>
              <a:ext uri="{FF2B5EF4-FFF2-40B4-BE49-F238E27FC236}">
                <a16:creationId xmlns:a16="http://schemas.microsoft.com/office/drawing/2014/main" id="{31623D67-CF84-7B1F-EB3B-0420B07D3D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7888" y="1214232"/>
            <a:ext cx="3823926" cy="4220339"/>
          </a:xfrm>
          <a:prstGeom prst="rect">
            <a:avLst/>
          </a:prstGeom>
        </p:spPr>
      </p:pic>
    </p:spTree>
    <p:extLst>
      <p:ext uri="{BB962C8B-B14F-4D97-AF65-F5344CB8AC3E}">
        <p14:creationId xmlns:p14="http://schemas.microsoft.com/office/powerpoint/2010/main" val="160523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0" y="105985"/>
            <a:ext cx="9143999" cy="572700"/>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MX" sz="3200" dirty="0"/>
              <a:t>2. Meditación</a:t>
            </a:r>
            <a:endParaRPr lang="es-ES" sz="3200" dirty="0"/>
          </a:p>
        </p:txBody>
      </p:sp>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pic>
        <p:nvPicPr>
          <p:cNvPr id="3" name="Imagen 2">
            <a:extLst>
              <a:ext uri="{FF2B5EF4-FFF2-40B4-BE49-F238E27FC236}">
                <a16:creationId xmlns:a16="http://schemas.microsoft.com/office/drawing/2014/main" id="{E5DF8902-F9F7-D94B-B361-227387DAB3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77" y="0"/>
            <a:ext cx="833475" cy="790033"/>
          </a:xfrm>
          <a:prstGeom prst="rect">
            <a:avLst/>
          </a:prstGeom>
        </p:spPr>
      </p:pic>
      <p:pic>
        <p:nvPicPr>
          <p:cNvPr id="2" name="Imagen 1">
            <a:extLst>
              <a:ext uri="{FF2B5EF4-FFF2-40B4-BE49-F238E27FC236}">
                <a16:creationId xmlns:a16="http://schemas.microsoft.com/office/drawing/2014/main" id="{0D98A00E-2243-C460-1F54-C71F36D42B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4" name="Imagen 3">
            <a:extLst>
              <a:ext uri="{FF2B5EF4-FFF2-40B4-BE49-F238E27FC236}">
                <a16:creationId xmlns:a16="http://schemas.microsoft.com/office/drawing/2014/main" id="{1321B95B-7DC1-8DD1-473C-0024AB3970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2735" y="255743"/>
            <a:ext cx="958788" cy="273184"/>
          </a:xfrm>
          <a:prstGeom prst="rect">
            <a:avLst/>
          </a:prstGeom>
        </p:spPr>
      </p:pic>
      <p:sp>
        <p:nvSpPr>
          <p:cNvPr id="398" name="Google Shape;398;p41"/>
          <p:cNvSpPr txBox="1">
            <a:spLocks noGrp="1"/>
          </p:cNvSpPr>
          <p:nvPr>
            <p:ph type="body" idx="1"/>
          </p:nvPr>
        </p:nvSpPr>
        <p:spPr>
          <a:xfrm>
            <a:off x="604722" y="918224"/>
            <a:ext cx="8122028" cy="4001009"/>
          </a:xfrm>
          <a:prstGeom prst="rect">
            <a:avLst/>
          </a:prstGeom>
        </p:spPr>
        <p:txBody>
          <a:bodyPr spcFirstLastPara="1" wrap="square" lIns="91425" tIns="91425" rIns="91425" bIns="91425" anchor="ctr" anchorCtr="0">
            <a:noAutofit/>
          </a:bodyPr>
          <a:lstStyle/>
          <a:p>
            <a:pPr marL="0" lvl="0" indent="0" rtl="0">
              <a:lnSpc>
                <a:spcPts val="2200"/>
              </a:lnSpc>
              <a:spcBef>
                <a:spcPts val="0"/>
              </a:spcBef>
              <a:spcAft>
                <a:spcPts val="1200"/>
              </a:spcAft>
              <a:buNone/>
            </a:pPr>
            <a:r>
              <a:rPr lang="es-MX" sz="2000" b="1" i="1" dirty="0">
                <a:solidFill>
                  <a:schemeClr val="accent2">
                    <a:lumMod val="75000"/>
                  </a:schemeClr>
                </a:solidFill>
              </a:rPr>
              <a:t>Enseñanza: </a:t>
            </a:r>
            <a:r>
              <a:rPr lang="es-MX" sz="2000" dirty="0"/>
              <a:t>Su contenido es Jesús. Todo lo que sabemos de su vida, enseñanzas y experiencias. Es necesario comprometernos con él y cambiar nuestra vida personal, comunitaria y social. </a:t>
            </a:r>
          </a:p>
          <a:p>
            <a:pPr marL="0" lvl="0" indent="0" rtl="0">
              <a:lnSpc>
                <a:spcPts val="2200"/>
              </a:lnSpc>
              <a:spcBef>
                <a:spcPts val="0"/>
              </a:spcBef>
              <a:spcAft>
                <a:spcPts val="1200"/>
              </a:spcAft>
              <a:buNone/>
            </a:pPr>
            <a:r>
              <a:rPr lang="es-MX" sz="2000" b="1" i="1" dirty="0">
                <a:solidFill>
                  <a:schemeClr val="accent2">
                    <a:lumMod val="75000"/>
                  </a:schemeClr>
                </a:solidFill>
              </a:rPr>
              <a:t>La vida comunitaria: </a:t>
            </a:r>
            <a:r>
              <a:rPr lang="es-MX" sz="2000" dirty="0"/>
              <a:t>Todos los creyentes vivimos como hermanos, responsables de la vida de los demás. </a:t>
            </a:r>
          </a:p>
          <a:p>
            <a:pPr marL="0" lvl="0" indent="0" rtl="0">
              <a:lnSpc>
                <a:spcPts val="2200"/>
              </a:lnSpc>
              <a:spcBef>
                <a:spcPts val="0"/>
              </a:spcBef>
              <a:spcAft>
                <a:spcPts val="1200"/>
              </a:spcAft>
              <a:buNone/>
            </a:pPr>
            <a:r>
              <a:rPr lang="es-MX" sz="2000" b="1" i="1" dirty="0">
                <a:solidFill>
                  <a:schemeClr val="accent2">
                    <a:lumMod val="75000"/>
                  </a:schemeClr>
                </a:solidFill>
              </a:rPr>
              <a:t>La fracción del Pan: </a:t>
            </a:r>
            <a:r>
              <a:rPr lang="es-MX" sz="2000" dirty="0"/>
              <a:t>Es la fuerza para resistir las dificultades y perseverar en la misión con alegría y sencillez.</a:t>
            </a:r>
          </a:p>
          <a:p>
            <a:pPr marL="0" lvl="0" indent="0" rtl="0">
              <a:lnSpc>
                <a:spcPts val="2200"/>
              </a:lnSpc>
              <a:spcBef>
                <a:spcPts val="0"/>
              </a:spcBef>
              <a:spcAft>
                <a:spcPts val="1200"/>
              </a:spcAft>
              <a:buNone/>
            </a:pPr>
            <a:r>
              <a:rPr lang="es-MX" sz="2000" b="1" i="1" dirty="0">
                <a:solidFill>
                  <a:schemeClr val="accent2">
                    <a:lumMod val="75000"/>
                  </a:schemeClr>
                </a:solidFill>
              </a:rPr>
              <a:t>La oración: </a:t>
            </a:r>
            <a:r>
              <a:rPr lang="es-MX" sz="2000" dirty="0"/>
              <a:t>Con ella se fortifican en las dificultades, nos relacionamos con Dios y con los hermanos. Cuando nos reunimos en comunidad para la oración se provoca un nuevo pentecostés, se vive la unidad y damos testimonio de la presencia del resucitado.</a:t>
            </a:r>
            <a:endParaRPr lang="en-US" sz="2000" dirty="0"/>
          </a:p>
        </p:txBody>
      </p:sp>
    </p:spTree>
    <p:extLst>
      <p:ext uri="{BB962C8B-B14F-4D97-AF65-F5344CB8AC3E}">
        <p14:creationId xmlns:p14="http://schemas.microsoft.com/office/powerpoint/2010/main" val="1442868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5" name="Google Shape;719;p56">
            <a:extLst>
              <a:ext uri="{FF2B5EF4-FFF2-40B4-BE49-F238E27FC236}">
                <a16:creationId xmlns:a16="http://schemas.microsoft.com/office/drawing/2014/main" id="{B0CB0652-1E49-DA3C-79E0-335DE3932B6F}"/>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951381" y="2835854"/>
            <a:ext cx="1011644" cy="1922699"/>
          </a:xfrm>
          <a:prstGeom prst="rect">
            <a:avLst/>
          </a:prstGeom>
          <a:noFill/>
          <a:ln>
            <a:noFill/>
          </a:ln>
        </p:spPr>
      </p:pic>
      <p:sp>
        <p:nvSpPr>
          <p:cNvPr id="397" name="Google Shape;397;p41"/>
          <p:cNvSpPr txBox="1">
            <a:spLocks noGrp="1"/>
          </p:cNvSpPr>
          <p:nvPr>
            <p:ph type="title"/>
          </p:nvPr>
        </p:nvSpPr>
        <p:spPr>
          <a:xfrm>
            <a:off x="0" y="105985"/>
            <a:ext cx="9143999" cy="408365"/>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MX" sz="2800" dirty="0"/>
              <a:t>3. Oración</a:t>
            </a:r>
            <a:endParaRPr lang="es-ES" sz="2800" dirty="0"/>
          </a:p>
        </p:txBody>
      </p:sp>
      <p:pic>
        <p:nvPicPr>
          <p:cNvPr id="401" name="Google Shape;401;p4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pic>
        <p:nvPicPr>
          <p:cNvPr id="4" name="Imagen 3">
            <a:extLst>
              <a:ext uri="{FF2B5EF4-FFF2-40B4-BE49-F238E27FC236}">
                <a16:creationId xmlns:a16="http://schemas.microsoft.com/office/drawing/2014/main" id="{BF38FA81-ECD4-2A42-E816-8AE7E68D60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8751" y="3982"/>
            <a:ext cx="799924" cy="758231"/>
          </a:xfrm>
          <a:prstGeom prst="rect">
            <a:avLst/>
          </a:prstGeom>
        </p:spPr>
      </p:pic>
      <p:pic>
        <p:nvPicPr>
          <p:cNvPr id="2" name="Imagen 1">
            <a:extLst>
              <a:ext uri="{FF2B5EF4-FFF2-40B4-BE49-F238E27FC236}">
                <a16:creationId xmlns:a16="http://schemas.microsoft.com/office/drawing/2014/main" id="{89A39A7E-CBD0-92D4-338D-384C4A2177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B2873547-1056-61B1-E89B-E08FA7F397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0070" y="163323"/>
            <a:ext cx="958788" cy="273184"/>
          </a:xfrm>
          <a:prstGeom prst="rect">
            <a:avLst/>
          </a:prstGeom>
        </p:spPr>
      </p:pic>
      <p:sp>
        <p:nvSpPr>
          <p:cNvPr id="398" name="Google Shape;398;p41"/>
          <p:cNvSpPr txBox="1">
            <a:spLocks noGrp="1"/>
          </p:cNvSpPr>
          <p:nvPr>
            <p:ph type="body" idx="1"/>
          </p:nvPr>
        </p:nvSpPr>
        <p:spPr>
          <a:xfrm>
            <a:off x="260060" y="762213"/>
            <a:ext cx="8623877" cy="4147282"/>
          </a:xfrm>
          <a:prstGeom prst="rect">
            <a:avLst/>
          </a:prstGeom>
        </p:spPr>
        <p:txBody>
          <a:bodyPr spcFirstLastPara="1" wrap="square" lIns="91425" tIns="91425" rIns="91425" bIns="91425" anchor="ctr" anchorCtr="0">
            <a:noAutofit/>
          </a:bodyPr>
          <a:lstStyle/>
          <a:p>
            <a:pPr marL="0" lvl="0" indent="0" algn="ctr" rtl="0">
              <a:lnSpc>
                <a:spcPts val="2300"/>
              </a:lnSpc>
              <a:spcBef>
                <a:spcPts val="0"/>
              </a:spcBef>
              <a:buNone/>
            </a:pPr>
            <a:r>
              <a:rPr lang="es-MX" sz="2000" dirty="0"/>
              <a:t>Señor, gracias por mi comunidad;</a:t>
            </a:r>
          </a:p>
          <a:p>
            <a:pPr marL="0" lvl="0" indent="0" algn="ctr" rtl="0">
              <a:lnSpc>
                <a:spcPts val="2300"/>
              </a:lnSpc>
              <a:spcBef>
                <a:spcPts val="0"/>
              </a:spcBef>
              <a:buNone/>
            </a:pPr>
            <a:r>
              <a:rPr lang="es-MX" sz="2000" dirty="0"/>
              <a:t>gracias por mis hermanos.</a:t>
            </a:r>
          </a:p>
          <a:p>
            <a:pPr marL="0" lvl="0" indent="0" algn="ctr" rtl="0">
              <a:lnSpc>
                <a:spcPts val="2300"/>
              </a:lnSpc>
              <a:spcBef>
                <a:spcPts val="0"/>
              </a:spcBef>
              <a:buNone/>
            </a:pPr>
            <a:r>
              <a:rPr lang="es-MX" sz="2000" dirty="0"/>
              <a:t>Te pido me cures del protagonismo y del egoísmo.</a:t>
            </a:r>
          </a:p>
          <a:p>
            <a:pPr marL="0" lvl="0" indent="0" algn="ctr" rtl="0">
              <a:lnSpc>
                <a:spcPts val="2300"/>
              </a:lnSpc>
              <a:spcBef>
                <a:spcPts val="0"/>
              </a:spcBef>
              <a:buNone/>
            </a:pPr>
            <a:r>
              <a:rPr lang="es-MX" sz="2000" dirty="0"/>
              <a:t>Te pido perdón por desconfiar de mi hermano,</a:t>
            </a:r>
          </a:p>
          <a:p>
            <a:pPr marL="0" lvl="0" indent="0" algn="ctr" rtl="0">
              <a:lnSpc>
                <a:spcPts val="2300"/>
              </a:lnSpc>
              <a:spcBef>
                <a:spcPts val="0"/>
              </a:spcBef>
              <a:buNone/>
            </a:pPr>
            <a:r>
              <a:rPr lang="es-MX" sz="2000" dirty="0"/>
              <a:t>por no alegrarme de su logro,</a:t>
            </a:r>
          </a:p>
          <a:p>
            <a:pPr marL="0" lvl="0" indent="0" algn="ctr" rtl="0">
              <a:lnSpc>
                <a:spcPts val="2300"/>
              </a:lnSpc>
              <a:spcBef>
                <a:spcPts val="0"/>
              </a:spcBef>
              <a:buNone/>
            </a:pPr>
            <a:r>
              <a:rPr lang="es-MX" sz="2000" dirty="0"/>
              <a:t>por no hacer caso de su testimonio.</a:t>
            </a:r>
          </a:p>
          <a:p>
            <a:pPr marL="0" lvl="0" indent="0" algn="ctr" rtl="0">
              <a:lnSpc>
                <a:spcPts val="2300"/>
              </a:lnSpc>
              <a:spcBef>
                <a:spcPts val="0"/>
              </a:spcBef>
              <a:buNone/>
            </a:pPr>
            <a:r>
              <a:rPr lang="es-MX" sz="2000" dirty="0"/>
              <a:t>Quiero que mi comunidad sea reflejo de amor,</a:t>
            </a:r>
          </a:p>
          <a:p>
            <a:pPr marL="0" lvl="0" indent="0" algn="ctr" rtl="0">
              <a:lnSpc>
                <a:spcPts val="2300"/>
              </a:lnSpc>
              <a:spcBef>
                <a:spcPts val="0"/>
              </a:spcBef>
              <a:buNone/>
            </a:pPr>
            <a:r>
              <a:rPr lang="es-MX" sz="2000" dirty="0"/>
              <a:t>para que el mundo crea en ti.</a:t>
            </a:r>
          </a:p>
          <a:p>
            <a:pPr marL="0" lvl="0" indent="0" algn="ctr" rtl="0">
              <a:lnSpc>
                <a:spcPts val="2300"/>
              </a:lnSpc>
              <a:spcBef>
                <a:spcPts val="0"/>
              </a:spcBef>
              <a:buNone/>
            </a:pPr>
            <a:r>
              <a:rPr lang="es-MX" sz="2000" dirty="0"/>
              <a:t>Quiero aprender a compartir lo que tengo,</a:t>
            </a:r>
          </a:p>
          <a:p>
            <a:pPr marL="0" lvl="0" indent="0" algn="ctr" rtl="0">
              <a:lnSpc>
                <a:spcPts val="2300"/>
              </a:lnSpc>
              <a:spcBef>
                <a:spcPts val="0"/>
              </a:spcBef>
              <a:buNone/>
            </a:pPr>
            <a:r>
              <a:rPr lang="es-MX" sz="2000" dirty="0"/>
              <a:t>porque lo he recibido de ti.</a:t>
            </a:r>
          </a:p>
          <a:p>
            <a:pPr marL="0" lvl="0" indent="0" algn="ctr" rtl="0">
              <a:lnSpc>
                <a:spcPts val="2300"/>
              </a:lnSpc>
              <a:spcBef>
                <a:spcPts val="0"/>
              </a:spcBef>
              <a:buNone/>
            </a:pPr>
            <a:r>
              <a:rPr lang="es-MX" sz="2000" dirty="0"/>
              <a:t>Quiero ser fiel a la enseñanza de la Iglesia.</a:t>
            </a:r>
          </a:p>
          <a:p>
            <a:pPr marL="0" lvl="0" indent="0" algn="ctr" rtl="0">
              <a:lnSpc>
                <a:spcPts val="2300"/>
              </a:lnSpc>
              <a:spcBef>
                <a:spcPts val="0"/>
              </a:spcBef>
              <a:buNone/>
            </a:pPr>
            <a:r>
              <a:rPr lang="es-MX" sz="2000" dirty="0"/>
              <a:t>Quiero permanecer firme en la oración y en la Eucaristía.</a:t>
            </a:r>
          </a:p>
          <a:p>
            <a:pPr marL="0" lvl="0" indent="0" algn="ctr" rtl="0">
              <a:lnSpc>
                <a:spcPts val="2300"/>
              </a:lnSpc>
              <a:spcBef>
                <a:spcPts val="0"/>
              </a:spcBef>
              <a:buNone/>
            </a:pPr>
            <a:r>
              <a:rPr lang="es-MX" sz="2000" dirty="0"/>
              <a:t>Amén.</a:t>
            </a:r>
          </a:p>
        </p:txBody>
      </p:sp>
    </p:spTree>
    <p:extLst>
      <p:ext uri="{BB962C8B-B14F-4D97-AF65-F5344CB8AC3E}">
        <p14:creationId xmlns:p14="http://schemas.microsoft.com/office/powerpoint/2010/main" val="13414963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8602458" y="842359"/>
            <a:ext cx="415200" cy="790033"/>
          </a:xfrm>
          <a:prstGeom prst="rect">
            <a:avLst/>
          </a:prstGeom>
          <a:noFill/>
          <a:ln>
            <a:noFill/>
          </a:ln>
        </p:spPr>
      </p:pic>
      <p:sp>
        <p:nvSpPr>
          <p:cNvPr id="5" name="Google Shape;397;p41">
            <a:extLst>
              <a:ext uri="{FF2B5EF4-FFF2-40B4-BE49-F238E27FC236}">
                <a16:creationId xmlns:a16="http://schemas.microsoft.com/office/drawing/2014/main" id="{28FFD2AF-5247-7319-2D8B-1E6B38A2630C}"/>
              </a:ext>
            </a:extLst>
          </p:cNvPr>
          <p:cNvSpPr txBox="1">
            <a:spLocks/>
          </p:cNvSpPr>
          <p:nvPr/>
        </p:nvSpPr>
        <p:spPr>
          <a:xfrm>
            <a:off x="0" y="105985"/>
            <a:ext cx="9143999" cy="572700"/>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800"/>
              <a:buFont typeface="Berkshire Swash"/>
              <a:buNone/>
              <a:defRPr sz="38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MX" sz="3200" dirty="0"/>
              <a:t>4. Contemplación</a:t>
            </a:r>
            <a:endParaRPr lang="es-ES" sz="3200" dirty="0"/>
          </a:p>
        </p:txBody>
      </p:sp>
      <p:pic>
        <p:nvPicPr>
          <p:cNvPr id="7" name="Imagen 6">
            <a:extLst>
              <a:ext uri="{FF2B5EF4-FFF2-40B4-BE49-F238E27FC236}">
                <a16:creationId xmlns:a16="http://schemas.microsoft.com/office/drawing/2014/main" id="{44825C92-E66B-82ED-F45F-FD1D9E82EC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689" y="42399"/>
            <a:ext cx="581025" cy="807096"/>
          </a:xfrm>
          <a:prstGeom prst="rect">
            <a:avLst/>
          </a:prstGeom>
        </p:spPr>
      </p:pic>
      <p:pic>
        <p:nvPicPr>
          <p:cNvPr id="11" name="Google Shape;748;p58">
            <a:extLst>
              <a:ext uri="{FF2B5EF4-FFF2-40B4-BE49-F238E27FC236}">
                <a16:creationId xmlns:a16="http://schemas.microsoft.com/office/drawing/2014/main" id="{3C6210C5-FBEA-AD6F-2E1E-5AAEE13F676C}"/>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14416" y="3327111"/>
            <a:ext cx="715237" cy="1768312"/>
          </a:xfrm>
          <a:prstGeom prst="rect">
            <a:avLst/>
          </a:prstGeom>
          <a:noFill/>
          <a:ln>
            <a:noFill/>
          </a:ln>
        </p:spPr>
      </p:pic>
      <p:pic>
        <p:nvPicPr>
          <p:cNvPr id="2" name="Imagen 1">
            <a:extLst>
              <a:ext uri="{FF2B5EF4-FFF2-40B4-BE49-F238E27FC236}">
                <a16:creationId xmlns:a16="http://schemas.microsoft.com/office/drawing/2014/main" id="{968CF057-C9D5-83C2-485F-5C72EB4888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5355" y="0"/>
            <a:ext cx="4597650" cy="5143500"/>
          </a:xfrm>
          <a:prstGeom prst="rect">
            <a:avLst/>
          </a:prstGeom>
        </p:spPr>
      </p:pic>
      <p:pic>
        <p:nvPicPr>
          <p:cNvPr id="3" name="Imagen 2">
            <a:extLst>
              <a:ext uri="{FF2B5EF4-FFF2-40B4-BE49-F238E27FC236}">
                <a16:creationId xmlns:a16="http://schemas.microsoft.com/office/drawing/2014/main" id="{A20E0606-8A17-3B48-CDF7-A1D042B65A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15238" y="255743"/>
            <a:ext cx="958788" cy="273184"/>
          </a:xfrm>
          <a:prstGeom prst="rect">
            <a:avLst/>
          </a:prstGeom>
        </p:spPr>
      </p:pic>
      <p:sp>
        <p:nvSpPr>
          <p:cNvPr id="4" name="Google Shape;397;p41">
            <a:extLst>
              <a:ext uri="{FF2B5EF4-FFF2-40B4-BE49-F238E27FC236}">
                <a16:creationId xmlns:a16="http://schemas.microsoft.com/office/drawing/2014/main" id="{E49E868C-6346-AD7B-46CC-29C3AEBFEF19}"/>
              </a:ext>
            </a:extLst>
          </p:cNvPr>
          <p:cNvSpPr txBox="1">
            <a:spLocks/>
          </p:cNvSpPr>
          <p:nvPr/>
        </p:nvSpPr>
        <p:spPr>
          <a:xfrm>
            <a:off x="787714" y="849495"/>
            <a:ext cx="7750206"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El llamado es a enfrentar y romper:</a:t>
            </a:r>
            <a:endParaRPr lang="es-ES" sz="2800" dirty="0">
              <a:solidFill>
                <a:schemeClr val="accent1"/>
              </a:solidFill>
            </a:endParaRPr>
          </a:p>
        </p:txBody>
      </p:sp>
      <p:sp>
        <p:nvSpPr>
          <p:cNvPr id="398" name="Google Shape;398;p41"/>
          <p:cNvSpPr txBox="1">
            <a:spLocks noGrp="1"/>
          </p:cNvSpPr>
          <p:nvPr>
            <p:ph type="body" idx="1"/>
          </p:nvPr>
        </p:nvSpPr>
        <p:spPr>
          <a:xfrm>
            <a:off x="612555" y="1350474"/>
            <a:ext cx="8007659" cy="3537283"/>
          </a:xfrm>
          <a:prstGeom prst="rect">
            <a:avLst/>
          </a:prstGeom>
        </p:spPr>
        <p:txBody>
          <a:bodyPr spcFirstLastPara="1" wrap="square" lIns="91425" tIns="91425" rIns="91425" bIns="91425" anchor="ctr" anchorCtr="0">
            <a:noAutofit/>
          </a:bodyPr>
          <a:lstStyle/>
          <a:p>
            <a:pPr marL="0" lvl="0" indent="0" rtl="0">
              <a:spcBef>
                <a:spcPts val="0"/>
              </a:spcBef>
              <a:spcAft>
                <a:spcPts val="1200"/>
              </a:spcAft>
              <a:buNone/>
            </a:pPr>
            <a:r>
              <a:rPr lang="es-MX" sz="2000" dirty="0"/>
              <a:t>El individualismo y el anonimato, compartiendo el tiempo, aspiraciones, espacio, sentimientos, dificultades, ideales, etc.</a:t>
            </a:r>
          </a:p>
          <a:p>
            <a:pPr marL="0" lvl="0" indent="0" rtl="0">
              <a:spcBef>
                <a:spcPts val="0"/>
              </a:spcBef>
              <a:spcAft>
                <a:spcPts val="1200"/>
              </a:spcAft>
              <a:buNone/>
            </a:pPr>
            <a:r>
              <a:rPr lang="es-MX" sz="2000" dirty="0"/>
              <a:t>El egoísmo, compartiendo con el hermano lo que Dios nos ha bendecido mediante el trabajo: los bienes, casa, alimentos, transporte, tierra, vestido, etc.</a:t>
            </a:r>
          </a:p>
          <a:p>
            <a:pPr marL="0" lvl="0" indent="0" rtl="0">
              <a:spcBef>
                <a:spcPts val="0"/>
              </a:spcBef>
              <a:spcAft>
                <a:spcPts val="1200"/>
              </a:spcAft>
              <a:buNone/>
            </a:pPr>
            <a:r>
              <a:rPr lang="es-MX" sz="2000" dirty="0"/>
              <a:t>La tristeza y las angustias con la celebración de los sacramentos y animar nuestra esperanza con la oración.</a:t>
            </a:r>
          </a:p>
          <a:p>
            <a:pPr marL="0" lvl="0" indent="0" rtl="0">
              <a:spcBef>
                <a:spcPts val="0"/>
              </a:spcBef>
              <a:spcAft>
                <a:spcPts val="1200"/>
              </a:spcAft>
              <a:buNone/>
            </a:pPr>
            <a:r>
              <a:rPr lang="es-MX" sz="2000" dirty="0"/>
              <a:t>Las deudas y confusiones, con la verdad y la vida, participando de las sabias enseñanzas de la Iglesia.</a:t>
            </a:r>
            <a:endParaRPr lang="en-US" sz="2000" dirty="0"/>
          </a:p>
        </p:txBody>
      </p:sp>
      <p:pic>
        <p:nvPicPr>
          <p:cNvPr id="6" name="Google Shape;969;p64">
            <a:extLst>
              <a:ext uri="{FF2B5EF4-FFF2-40B4-BE49-F238E27FC236}">
                <a16:creationId xmlns:a16="http://schemas.microsoft.com/office/drawing/2014/main" id="{15D372C7-7C86-0AFC-BF93-3BC966A13678}"/>
              </a:ext>
            </a:extLst>
          </p:cNvPr>
          <p:cNvPicPr preferRelativeResize="0"/>
          <p:nvPr/>
        </p:nvPicPr>
        <p:blipFill rotWithShape="1">
          <a:blip r:embed="rId8" cstate="screen">
            <a:alphaModFix/>
            <a:duotone>
              <a:prstClr val="black"/>
              <a:schemeClr val="accent4">
                <a:tint val="45000"/>
                <a:satMod val="400000"/>
              </a:schemeClr>
            </a:duotone>
            <a:extLst>
              <a:ext uri="{28A0092B-C50C-407E-A947-70E740481C1C}">
                <a14:useLocalDpi xmlns:a14="http://schemas.microsoft.com/office/drawing/2010/main"/>
              </a:ext>
            </a:extLst>
          </a:blip>
          <a:srcRect/>
          <a:stretch/>
        </p:blipFill>
        <p:spPr>
          <a:xfrm flipH="1">
            <a:off x="346226" y="1433842"/>
            <a:ext cx="238473" cy="370290"/>
          </a:xfrm>
          <a:prstGeom prst="rect">
            <a:avLst/>
          </a:prstGeom>
          <a:noFill/>
          <a:ln>
            <a:noFill/>
          </a:ln>
        </p:spPr>
      </p:pic>
      <p:pic>
        <p:nvPicPr>
          <p:cNvPr id="10" name="Google Shape;969;p64">
            <a:extLst>
              <a:ext uri="{FF2B5EF4-FFF2-40B4-BE49-F238E27FC236}">
                <a16:creationId xmlns:a16="http://schemas.microsoft.com/office/drawing/2014/main" id="{4C519473-5A89-B65A-AA7F-AF101FB67BE2}"/>
              </a:ext>
            </a:extLst>
          </p:cNvPr>
          <p:cNvPicPr preferRelativeResize="0"/>
          <p:nvPr/>
        </p:nvPicPr>
        <p:blipFill rotWithShape="1">
          <a:blip r:embed="rId8" cstate="screen">
            <a:alphaModFix/>
            <a:duotone>
              <a:prstClr val="black"/>
              <a:schemeClr val="accent4">
                <a:tint val="45000"/>
                <a:satMod val="400000"/>
              </a:schemeClr>
            </a:duotone>
            <a:extLst>
              <a:ext uri="{28A0092B-C50C-407E-A947-70E740481C1C}">
                <a14:useLocalDpi xmlns:a14="http://schemas.microsoft.com/office/drawing/2010/main"/>
              </a:ext>
            </a:extLst>
          </a:blip>
          <a:srcRect/>
          <a:stretch/>
        </p:blipFill>
        <p:spPr>
          <a:xfrm flipH="1">
            <a:off x="346226" y="2170689"/>
            <a:ext cx="238473" cy="370290"/>
          </a:xfrm>
          <a:prstGeom prst="rect">
            <a:avLst/>
          </a:prstGeom>
          <a:noFill/>
          <a:ln>
            <a:noFill/>
          </a:ln>
        </p:spPr>
      </p:pic>
      <p:pic>
        <p:nvPicPr>
          <p:cNvPr id="12" name="Google Shape;969;p64">
            <a:extLst>
              <a:ext uri="{FF2B5EF4-FFF2-40B4-BE49-F238E27FC236}">
                <a16:creationId xmlns:a16="http://schemas.microsoft.com/office/drawing/2014/main" id="{EE4C4714-0AF0-7B0C-C5BE-AAD3F0B5B689}"/>
              </a:ext>
            </a:extLst>
          </p:cNvPr>
          <p:cNvPicPr preferRelativeResize="0"/>
          <p:nvPr/>
        </p:nvPicPr>
        <p:blipFill rotWithShape="1">
          <a:blip r:embed="rId8" cstate="screen">
            <a:alphaModFix/>
            <a:duotone>
              <a:prstClr val="black"/>
              <a:schemeClr val="accent4">
                <a:tint val="45000"/>
                <a:satMod val="400000"/>
              </a:schemeClr>
            </a:duotone>
            <a:extLst>
              <a:ext uri="{28A0092B-C50C-407E-A947-70E740481C1C}">
                <a14:useLocalDpi xmlns:a14="http://schemas.microsoft.com/office/drawing/2010/main"/>
              </a:ext>
            </a:extLst>
          </a:blip>
          <a:srcRect/>
          <a:stretch/>
        </p:blipFill>
        <p:spPr>
          <a:xfrm flipH="1">
            <a:off x="381737" y="3227132"/>
            <a:ext cx="238473" cy="370290"/>
          </a:xfrm>
          <a:prstGeom prst="rect">
            <a:avLst/>
          </a:prstGeom>
          <a:noFill/>
          <a:ln>
            <a:noFill/>
          </a:ln>
        </p:spPr>
      </p:pic>
      <p:pic>
        <p:nvPicPr>
          <p:cNvPr id="13" name="Google Shape;969;p64">
            <a:extLst>
              <a:ext uri="{FF2B5EF4-FFF2-40B4-BE49-F238E27FC236}">
                <a16:creationId xmlns:a16="http://schemas.microsoft.com/office/drawing/2014/main" id="{126394C2-B8DB-9FB6-26BB-157AC4C2CA97}"/>
              </a:ext>
            </a:extLst>
          </p:cNvPr>
          <p:cNvPicPr preferRelativeResize="0"/>
          <p:nvPr/>
        </p:nvPicPr>
        <p:blipFill rotWithShape="1">
          <a:blip r:embed="rId8" cstate="screen">
            <a:alphaModFix/>
            <a:duotone>
              <a:prstClr val="black"/>
              <a:schemeClr val="accent4">
                <a:tint val="45000"/>
                <a:satMod val="400000"/>
              </a:schemeClr>
            </a:duotone>
            <a:extLst>
              <a:ext uri="{28A0092B-C50C-407E-A947-70E740481C1C}">
                <a14:useLocalDpi xmlns:a14="http://schemas.microsoft.com/office/drawing/2010/main"/>
              </a:ext>
            </a:extLst>
          </a:blip>
          <a:srcRect/>
          <a:stretch/>
        </p:blipFill>
        <p:spPr>
          <a:xfrm flipH="1">
            <a:off x="381737" y="4026122"/>
            <a:ext cx="238473" cy="370290"/>
          </a:xfrm>
          <a:prstGeom prst="rect">
            <a:avLst/>
          </a:prstGeom>
          <a:noFill/>
          <a:ln>
            <a:noFill/>
          </a:ln>
        </p:spPr>
      </p:pic>
    </p:spTree>
    <p:extLst>
      <p:ext uri="{BB962C8B-B14F-4D97-AF65-F5344CB8AC3E}">
        <p14:creationId xmlns:p14="http://schemas.microsoft.com/office/powerpoint/2010/main" val="3957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46405" y="805953"/>
            <a:ext cx="415200" cy="790033"/>
          </a:xfrm>
          <a:prstGeom prst="rect">
            <a:avLst/>
          </a:prstGeom>
          <a:noFill/>
          <a:ln>
            <a:noFill/>
          </a:ln>
        </p:spPr>
      </p:pic>
      <p:sp>
        <p:nvSpPr>
          <p:cNvPr id="5" name="Google Shape;397;p41">
            <a:extLst>
              <a:ext uri="{FF2B5EF4-FFF2-40B4-BE49-F238E27FC236}">
                <a16:creationId xmlns:a16="http://schemas.microsoft.com/office/drawing/2014/main" id="{28FFD2AF-5247-7319-2D8B-1E6B38A2630C}"/>
              </a:ext>
            </a:extLst>
          </p:cNvPr>
          <p:cNvSpPr txBox="1">
            <a:spLocks/>
          </p:cNvSpPr>
          <p:nvPr/>
        </p:nvSpPr>
        <p:spPr>
          <a:xfrm>
            <a:off x="0" y="105985"/>
            <a:ext cx="9143999" cy="572700"/>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800"/>
              <a:buFont typeface="Berkshire Swash"/>
              <a:buNone/>
              <a:defRPr sz="38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MX" sz="3200" dirty="0"/>
              <a:t>4. Contemplación</a:t>
            </a:r>
            <a:endParaRPr lang="es-ES" sz="3200" dirty="0"/>
          </a:p>
        </p:txBody>
      </p:sp>
      <p:pic>
        <p:nvPicPr>
          <p:cNvPr id="7" name="Imagen 6">
            <a:extLst>
              <a:ext uri="{FF2B5EF4-FFF2-40B4-BE49-F238E27FC236}">
                <a16:creationId xmlns:a16="http://schemas.microsoft.com/office/drawing/2014/main" id="{44825C92-E66B-82ED-F45F-FD1D9E82EC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6872" y="-28797"/>
            <a:ext cx="581025" cy="807096"/>
          </a:xfrm>
          <a:prstGeom prst="rect">
            <a:avLst/>
          </a:prstGeom>
        </p:spPr>
      </p:pic>
      <p:pic>
        <p:nvPicPr>
          <p:cNvPr id="2" name="Imagen 1">
            <a:extLst>
              <a:ext uri="{FF2B5EF4-FFF2-40B4-BE49-F238E27FC236}">
                <a16:creationId xmlns:a16="http://schemas.microsoft.com/office/drawing/2014/main" id="{968CF057-C9D5-83C2-485F-5C72EB4888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5355" y="0"/>
            <a:ext cx="4597650" cy="5143500"/>
          </a:xfrm>
          <a:prstGeom prst="rect">
            <a:avLst/>
          </a:prstGeom>
        </p:spPr>
      </p:pic>
      <p:pic>
        <p:nvPicPr>
          <p:cNvPr id="3" name="Imagen 2">
            <a:extLst>
              <a:ext uri="{FF2B5EF4-FFF2-40B4-BE49-F238E27FC236}">
                <a16:creationId xmlns:a16="http://schemas.microsoft.com/office/drawing/2014/main" id="{A20E0606-8A17-3B48-CDF7-A1D042B65A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835" y="233253"/>
            <a:ext cx="1248852" cy="355831"/>
          </a:xfrm>
          <a:prstGeom prst="rect">
            <a:avLst/>
          </a:prstGeom>
        </p:spPr>
      </p:pic>
      <p:sp>
        <p:nvSpPr>
          <p:cNvPr id="398" name="Google Shape;398;p41"/>
          <p:cNvSpPr txBox="1">
            <a:spLocks noGrp="1"/>
          </p:cNvSpPr>
          <p:nvPr>
            <p:ph type="body" idx="1"/>
          </p:nvPr>
        </p:nvSpPr>
        <p:spPr>
          <a:xfrm>
            <a:off x="641838" y="1094366"/>
            <a:ext cx="7772400" cy="2800627"/>
          </a:xfrm>
          <a:prstGeom prst="rect">
            <a:avLst/>
          </a:prstGeom>
        </p:spPr>
        <p:txBody>
          <a:bodyPr spcFirstLastPara="1" wrap="square" lIns="91425" tIns="91425" rIns="91425" bIns="91425" anchor="ctr" anchorCtr="0">
            <a:noAutofit/>
          </a:bodyPr>
          <a:lstStyle/>
          <a:p>
            <a:pPr marL="0" lvl="0" indent="0" rtl="0">
              <a:spcBef>
                <a:spcPts val="0"/>
              </a:spcBef>
              <a:spcAft>
                <a:spcPts val="1200"/>
              </a:spcAft>
              <a:buNone/>
            </a:pPr>
            <a:r>
              <a:rPr lang="es-MX" sz="2200" dirty="0"/>
              <a:t>En cada parroquia, en cada diócesis, se pide que se viva la fe en las pequeñas comunidades. Allí es donde se puede confrontar, se hace proceso, se da fuerza el uno al otro, se espera con paciencia, etc., se vuelve a comenzar. </a:t>
            </a:r>
          </a:p>
          <a:p>
            <a:pPr marL="0" lvl="0" indent="0" rtl="0">
              <a:spcBef>
                <a:spcPts val="0"/>
              </a:spcBef>
              <a:spcAft>
                <a:spcPts val="1200"/>
              </a:spcAft>
              <a:buNone/>
            </a:pPr>
            <a:r>
              <a:rPr lang="es-MX" sz="2200" dirty="0"/>
              <a:t>Sabemos lo que hay que hacer desde la fe y los valores humanos, pero muchas veces no tenemos la suficiente fuerza, constancia y animación para ponerlo en práctica.</a:t>
            </a:r>
            <a:endParaRPr lang="en-US" sz="2200" dirty="0"/>
          </a:p>
        </p:txBody>
      </p:sp>
      <p:pic>
        <p:nvPicPr>
          <p:cNvPr id="6" name="Google Shape;969;p64">
            <a:extLst>
              <a:ext uri="{FF2B5EF4-FFF2-40B4-BE49-F238E27FC236}">
                <a16:creationId xmlns:a16="http://schemas.microsoft.com/office/drawing/2014/main" id="{3107CFE0-7714-1C70-E601-E2101D37D248}"/>
              </a:ext>
            </a:extLst>
          </p:cNvPr>
          <p:cNvPicPr preferRelativeResize="0"/>
          <p:nvPr/>
        </p:nvPicPr>
        <p:blipFill rotWithShape="1">
          <a:blip r:embed="rId7" cstate="screen">
            <a:alphaModFix/>
            <a:duotone>
              <a:prstClr val="black"/>
              <a:schemeClr val="accent4">
                <a:tint val="45000"/>
                <a:satMod val="400000"/>
              </a:schemeClr>
            </a:duotone>
            <a:extLst>
              <a:ext uri="{28A0092B-C50C-407E-A947-70E740481C1C}">
                <a14:useLocalDpi xmlns:a14="http://schemas.microsoft.com/office/drawing/2010/main"/>
              </a:ext>
            </a:extLst>
          </a:blip>
          <a:srcRect/>
          <a:stretch/>
        </p:blipFill>
        <p:spPr>
          <a:xfrm flipH="1">
            <a:off x="641838" y="4093648"/>
            <a:ext cx="238473" cy="370290"/>
          </a:xfrm>
          <a:prstGeom prst="rect">
            <a:avLst/>
          </a:prstGeom>
          <a:noFill/>
          <a:ln>
            <a:noFill/>
          </a:ln>
        </p:spPr>
      </p:pic>
      <p:sp>
        <p:nvSpPr>
          <p:cNvPr id="12" name="CuadroTexto 11">
            <a:extLst>
              <a:ext uri="{FF2B5EF4-FFF2-40B4-BE49-F238E27FC236}">
                <a16:creationId xmlns:a16="http://schemas.microsoft.com/office/drawing/2014/main" id="{08514EA8-6138-9E24-C388-CD8D1B6A220F}"/>
              </a:ext>
            </a:extLst>
          </p:cNvPr>
          <p:cNvSpPr txBox="1"/>
          <p:nvPr/>
        </p:nvSpPr>
        <p:spPr>
          <a:xfrm>
            <a:off x="828950" y="4054181"/>
            <a:ext cx="737956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E8422E"/>
              </a:buClr>
              <a:buSzPts val="1800"/>
              <a:buFont typeface="Nunito"/>
              <a:buNone/>
              <a:tabLst/>
              <a:defRPr/>
            </a:pPr>
            <a:r>
              <a:rPr kumimoji="0" lang="es-MX" sz="2200" b="0" i="0" u="none" strike="noStrike" kern="0" cap="none" spc="0" normalizeH="0" baseline="0" noProof="0" dirty="0">
                <a:ln>
                  <a:noFill/>
                </a:ln>
                <a:solidFill>
                  <a:srgbClr val="4B2100"/>
                </a:solidFill>
                <a:effectLst/>
                <a:uLnTx/>
                <a:uFillTx/>
                <a:latin typeface="Bitter"/>
                <a:sym typeface="Bitter"/>
              </a:rPr>
              <a:t>¿Cómo podríamos promover nuevas comunidades?</a:t>
            </a:r>
            <a:endParaRPr lang="es-EC" sz="2200" dirty="0"/>
          </a:p>
        </p:txBody>
      </p:sp>
      <p:sp>
        <p:nvSpPr>
          <p:cNvPr id="8" name="Google Shape;397;p41">
            <a:extLst>
              <a:ext uri="{FF2B5EF4-FFF2-40B4-BE49-F238E27FC236}">
                <a16:creationId xmlns:a16="http://schemas.microsoft.com/office/drawing/2014/main" id="{39A501B9-0183-CFBB-2B60-B2EC8A1921BF}"/>
              </a:ext>
            </a:extLst>
          </p:cNvPr>
          <p:cNvSpPr txBox="1">
            <a:spLocks/>
          </p:cNvSpPr>
          <p:nvPr/>
        </p:nvSpPr>
        <p:spPr>
          <a:xfrm rot="5400000">
            <a:off x="7229928" y="2599035"/>
            <a:ext cx="3524247" cy="303893"/>
          </a:xfrm>
          <a:prstGeom prst="rect">
            <a:avLst/>
          </a:prstGeom>
          <a:solidFill>
            <a:schemeClr val="accent5">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800"/>
              <a:buFont typeface="Berkshire Swash"/>
              <a:buNone/>
              <a:defRPr sz="38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MX" sz="2000" dirty="0">
                <a:solidFill>
                  <a:schemeClr val="accent3">
                    <a:lumMod val="20000"/>
                    <a:lumOff val="80000"/>
                  </a:schemeClr>
                </a:solidFill>
              </a:rPr>
              <a:t>4. Contemplación</a:t>
            </a:r>
          </a:p>
        </p:txBody>
      </p:sp>
      <p:pic>
        <p:nvPicPr>
          <p:cNvPr id="11" name="Google Shape;748;p58">
            <a:extLst>
              <a:ext uri="{FF2B5EF4-FFF2-40B4-BE49-F238E27FC236}">
                <a16:creationId xmlns:a16="http://schemas.microsoft.com/office/drawing/2014/main" id="{3C6210C5-FBEA-AD6F-2E1E-5AAEE13F676C}"/>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8395623" y="3676015"/>
            <a:ext cx="593560" cy="1467485"/>
          </a:xfrm>
          <a:prstGeom prst="rect">
            <a:avLst/>
          </a:prstGeom>
          <a:noFill/>
          <a:ln>
            <a:noFill/>
          </a:ln>
        </p:spPr>
      </p:pic>
    </p:spTree>
    <p:extLst>
      <p:ext uri="{BB962C8B-B14F-4D97-AF65-F5344CB8AC3E}">
        <p14:creationId xmlns:p14="http://schemas.microsoft.com/office/powerpoint/2010/main" val="34194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sp>
        <p:nvSpPr>
          <p:cNvPr id="5" name="Google Shape;397;p41">
            <a:extLst>
              <a:ext uri="{FF2B5EF4-FFF2-40B4-BE49-F238E27FC236}">
                <a16:creationId xmlns:a16="http://schemas.microsoft.com/office/drawing/2014/main" id="{28FFD2AF-5247-7319-2D8B-1E6B38A2630C}"/>
              </a:ext>
            </a:extLst>
          </p:cNvPr>
          <p:cNvSpPr txBox="1">
            <a:spLocks/>
          </p:cNvSpPr>
          <p:nvPr/>
        </p:nvSpPr>
        <p:spPr>
          <a:xfrm>
            <a:off x="0" y="105985"/>
            <a:ext cx="9143999" cy="572700"/>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800"/>
              <a:buFont typeface="Berkshire Swash"/>
              <a:buNone/>
              <a:defRPr sz="38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MX" sz="3200" dirty="0"/>
              <a:t>5. Aplicación pastoral</a:t>
            </a:r>
            <a:endParaRPr lang="es-ES" sz="3200" dirty="0"/>
          </a:p>
        </p:txBody>
      </p:sp>
      <p:pic>
        <p:nvPicPr>
          <p:cNvPr id="10" name="Imagen 9">
            <a:extLst>
              <a:ext uri="{FF2B5EF4-FFF2-40B4-BE49-F238E27FC236}">
                <a16:creationId xmlns:a16="http://schemas.microsoft.com/office/drawing/2014/main" id="{10E1E41F-BE07-5FDE-4F18-0F0DA956A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74" y="56768"/>
            <a:ext cx="803055" cy="790032"/>
          </a:xfrm>
          <a:prstGeom prst="rect">
            <a:avLst/>
          </a:prstGeom>
        </p:spPr>
      </p:pic>
      <p:pic>
        <p:nvPicPr>
          <p:cNvPr id="2" name="Imagen 1">
            <a:extLst>
              <a:ext uri="{FF2B5EF4-FFF2-40B4-BE49-F238E27FC236}">
                <a16:creationId xmlns:a16="http://schemas.microsoft.com/office/drawing/2014/main" id="{8CDEBDC3-8D04-CDE4-C4F2-198FE6D9B9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1F6D4E62-3E62-B12A-1B88-516C43E49B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9538" y="255743"/>
            <a:ext cx="958788" cy="273184"/>
          </a:xfrm>
          <a:prstGeom prst="rect">
            <a:avLst/>
          </a:prstGeom>
        </p:spPr>
      </p:pic>
      <p:sp>
        <p:nvSpPr>
          <p:cNvPr id="8" name="Google Shape;397;p41">
            <a:extLst>
              <a:ext uri="{FF2B5EF4-FFF2-40B4-BE49-F238E27FC236}">
                <a16:creationId xmlns:a16="http://schemas.microsoft.com/office/drawing/2014/main" id="{2A33FA40-3B69-70CA-62E4-086FCFFFDC1A}"/>
              </a:ext>
            </a:extLst>
          </p:cNvPr>
          <p:cNvSpPr txBox="1">
            <a:spLocks/>
          </p:cNvSpPr>
          <p:nvPr/>
        </p:nvSpPr>
        <p:spPr>
          <a:xfrm>
            <a:off x="627836" y="850337"/>
            <a:ext cx="7750206"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Tiempo para la formación.</a:t>
            </a:r>
            <a:endParaRPr lang="es-ES" sz="2800" dirty="0">
              <a:solidFill>
                <a:schemeClr val="accent1"/>
              </a:solidFill>
            </a:endParaRPr>
          </a:p>
        </p:txBody>
      </p:sp>
      <p:pic>
        <p:nvPicPr>
          <p:cNvPr id="9" name="Google Shape;969;p64">
            <a:extLst>
              <a:ext uri="{FF2B5EF4-FFF2-40B4-BE49-F238E27FC236}">
                <a16:creationId xmlns:a16="http://schemas.microsoft.com/office/drawing/2014/main" id="{14322C5F-9A58-9CBC-AD41-525B1DC3B299}"/>
              </a:ext>
            </a:extLst>
          </p:cNvPr>
          <p:cNvPicPr preferRelativeResize="0"/>
          <p:nvPr/>
        </p:nvPicPr>
        <p:blipFill rotWithShape="1">
          <a:blip r:embed="rId7" cstate="screen">
            <a:alphaModFix/>
            <a:duotone>
              <a:prstClr val="black"/>
              <a:schemeClr val="accent6">
                <a:tint val="45000"/>
                <a:satMod val="400000"/>
              </a:schemeClr>
            </a:duotone>
            <a:extLst>
              <a:ext uri="{28A0092B-C50C-407E-A947-70E740481C1C}">
                <a14:useLocalDpi xmlns:a14="http://schemas.microsoft.com/office/drawing/2010/main"/>
              </a:ext>
            </a:extLst>
          </a:blip>
          <a:srcRect/>
          <a:stretch/>
        </p:blipFill>
        <p:spPr>
          <a:xfrm flipH="1">
            <a:off x="280077" y="831360"/>
            <a:ext cx="332250" cy="515903"/>
          </a:xfrm>
          <a:prstGeom prst="rect">
            <a:avLst/>
          </a:prstGeom>
          <a:noFill/>
          <a:ln>
            <a:noFill/>
          </a:ln>
        </p:spPr>
      </p:pic>
      <p:sp>
        <p:nvSpPr>
          <p:cNvPr id="398" name="Google Shape;398;p41"/>
          <p:cNvSpPr txBox="1">
            <a:spLocks noGrp="1"/>
          </p:cNvSpPr>
          <p:nvPr>
            <p:ph type="body" idx="1"/>
          </p:nvPr>
        </p:nvSpPr>
        <p:spPr>
          <a:xfrm>
            <a:off x="612327" y="1499938"/>
            <a:ext cx="5006704" cy="3287724"/>
          </a:xfrm>
          <a:prstGeom prst="rect">
            <a:avLst/>
          </a:prstGeom>
        </p:spPr>
        <p:txBody>
          <a:bodyPr spcFirstLastPara="1" wrap="square" lIns="91425" tIns="91425" rIns="91425" bIns="91425" anchor="ctr" anchorCtr="0">
            <a:noAutofit/>
          </a:bodyPr>
          <a:lstStyle/>
          <a:p>
            <a:pPr marL="0" lvl="0" indent="0" rtl="0">
              <a:lnSpc>
                <a:spcPts val="2700"/>
              </a:lnSpc>
              <a:spcBef>
                <a:spcPts val="0"/>
              </a:spcBef>
              <a:spcAft>
                <a:spcPts val="1200"/>
              </a:spcAft>
              <a:buNone/>
            </a:pPr>
            <a:r>
              <a:rPr lang="es-MX" sz="2200" dirty="0"/>
              <a:t>Así como los apóstoles enseñaban en su tiempo, hoy también sentimos como una tarea irrenunciable nuestra formación permanente. Debemos dedicar tiempo, recursos y personas para que nos acompañen en el crecimiento de la fe, formando, sobre todo, en la lectura bíblica, la catequesis, la liturgia, la moral, etc.</a:t>
            </a:r>
            <a:endParaRPr lang="en-US" sz="2200" dirty="0"/>
          </a:p>
        </p:txBody>
      </p:sp>
      <p:pic>
        <p:nvPicPr>
          <p:cNvPr id="12" name="Imagen 11">
            <a:extLst>
              <a:ext uri="{FF2B5EF4-FFF2-40B4-BE49-F238E27FC236}">
                <a16:creationId xmlns:a16="http://schemas.microsoft.com/office/drawing/2014/main" id="{8308C03A-7798-D161-D9EB-410906DCCB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62735" y="1731146"/>
            <a:ext cx="3463908" cy="2528653"/>
          </a:xfrm>
          <a:prstGeom prst="rect">
            <a:avLst/>
          </a:prstGeom>
        </p:spPr>
      </p:pic>
    </p:spTree>
    <p:extLst>
      <p:ext uri="{BB962C8B-B14F-4D97-AF65-F5344CB8AC3E}">
        <p14:creationId xmlns:p14="http://schemas.microsoft.com/office/powerpoint/2010/main" val="1307368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821"/>
        <p:cNvGrpSpPr/>
        <p:nvPr/>
      </p:nvGrpSpPr>
      <p:grpSpPr>
        <a:xfrm>
          <a:off x="0" y="0"/>
          <a:ext cx="0" cy="0"/>
          <a:chOff x="0" y="0"/>
          <a:chExt cx="0" cy="0"/>
        </a:xfrm>
      </p:grpSpPr>
      <p:pic>
        <p:nvPicPr>
          <p:cNvPr id="828" name="Google Shape;828;p62"/>
          <p:cNvPicPr preferRelativeResize="0"/>
          <p:nvPr/>
        </p:nvPicPr>
        <p:blipFill>
          <a:blip r:embed="rId3">
            <a:alphaModFix/>
          </a:blip>
          <a:stretch>
            <a:fillRect/>
          </a:stretch>
        </p:blipFill>
        <p:spPr>
          <a:xfrm flipH="1">
            <a:off x="114522" y="173976"/>
            <a:ext cx="541188" cy="1029750"/>
          </a:xfrm>
          <a:prstGeom prst="rect">
            <a:avLst/>
          </a:prstGeom>
          <a:noFill/>
          <a:ln>
            <a:noFill/>
          </a:ln>
        </p:spPr>
      </p:pic>
      <p:pic>
        <p:nvPicPr>
          <p:cNvPr id="829" name="Google Shape;829;p6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8368773" y="194076"/>
            <a:ext cx="701150" cy="1009650"/>
          </a:xfrm>
          <a:prstGeom prst="rect">
            <a:avLst/>
          </a:prstGeom>
          <a:noFill/>
          <a:ln>
            <a:noFill/>
          </a:ln>
        </p:spPr>
      </p:pic>
      <p:pic>
        <p:nvPicPr>
          <p:cNvPr id="2" name="Imagen 1">
            <a:extLst>
              <a:ext uri="{FF2B5EF4-FFF2-40B4-BE49-F238E27FC236}">
                <a16:creationId xmlns:a16="http://schemas.microsoft.com/office/drawing/2014/main" id="{1707190A-64DE-91B4-1034-AE4B66145F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6" name="Imagen 5">
            <a:extLst>
              <a:ext uri="{FF2B5EF4-FFF2-40B4-BE49-F238E27FC236}">
                <a16:creationId xmlns:a16="http://schemas.microsoft.com/office/drawing/2014/main" id="{47600976-D62F-B12F-D167-DC882DB926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0856" y="4640520"/>
            <a:ext cx="1658115" cy="472441"/>
          </a:xfrm>
          <a:prstGeom prst="rect">
            <a:avLst/>
          </a:prstGeom>
        </p:spPr>
      </p:pic>
      <p:sp>
        <p:nvSpPr>
          <p:cNvPr id="825" name="Google Shape;825;p62"/>
          <p:cNvSpPr txBox="1">
            <a:spLocks noGrp="1"/>
          </p:cNvSpPr>
          <p:nvPr>
            <p:ph type="title" idx="4294967295"/>
          </p:nvPr>
        </p:nvSpPr>
        <p:spPr>
          <a:xfrm>
            <a:off x="3002756" y="514643"/>
            <a:ext cx="3138488" cy="66198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5400" u="sng" dirty="0"/>
              <a:t>Tema 3</a:t>
            </a:r>
          </a:p>
        </p:txBody>
      </p:sp>
      <p:sp>
        <p:nvSpPr>
          <p:cNvPr id="10" name="Google Shape;375;p39">
            <a:extLst>
              <a:ext uri="{FF2B5EF4-FFF2-40B4-BE49-F238E27FC236}">
                <a16:creationId xmlns:a16="http://schemas.microsoft.com/office/drawing/2014/main" id="{FD0AA2D0-5145-EB01-E849-5EA52AFD523C}"/>
              </a:ext>
            </a:extLst>
          </p:cNvPr>
          <p:cNvSpPr txBox="1">
            <a:spLocks noGrp="1"/>
          </p:cNvSpPr>
          <p:nvPr/>
        </p:nvSpPr>
        <p:spPr>
          <a:xfrm>
            <a:off x="253330" y="1554712"/>
            <a:ext cx="5392868" cy="19608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400"/>
              <a:buFont typeface="Berkshire Swash"/>
              <a:buNone/>
              <a:defRPr sz="2800" b="0" i="0" u="none" strike="noStrike" cap="none">
                <a:solidFill>
                  <a:schemeClr val="accent1"/>
                </a:solidFill>
                <a:latin typeface="Berkshire Swash"/>
                <a:ea typeface="Berkshire Swash"/>
                <a:cs typeface="Berkshire Swash"/>
                <a:sym typeface="Berkshire Swash"/>
              </a:defRPr>
            </a:lvl1pPr>
            <a:lvl2pPr marL="914400" marR="0" lvl="1"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2pPr>
            <a:lvl3pPr marL="1371600" marR="0" lvl="2"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3pPr>
            <a:lvl4pPr marL="1828800" marR="0" lvl="3"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4pPr>
            <a:lvl5pPr marL="2286000" marR="0" lvl="4"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5pPr>
            <a:lvl6pPr marL="2743200" marR="0" lvl="5"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6pPr>
            <a:lvl7pPr marL="3200400" marR="0" lvl="6"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7pPr>
            <a:lvl8pPr marL="3657600" marR="0" lvl="7"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8pPr>
            <a:lvl9pPr marL="4114800" marR="0" lvl="8" indent="-317500" algn="l" rtl="0">
              <a:lnSpc>
                <a:spcPct val="115000"/>
              </a:lnSpc>
              <a:spcBef>
                <a:spcPts val="0"/>
              </a:spcBef>
              <a:spcAft>
                <a:spcPts val="0"/>
              </a:spcAft>
              <a:buClr>
                <a:schemeClr val="dk1"/>
              </a:buClr>
              <a:buSzPts val="2400"/>
              <a:buFont typeface="Berkshire Swash"/>
              <a:buNone/>
              <a:defRPr sz="2400" b="0" i="0" u="none" strike="noStrike" cap="none">
                <a:solidFill>
                  <a:schemeClr val="dk1"/>
                </a:solidFill>
                <a:latin typeface="Berkshire Swash"/>
                <a:ea typeface="Berkshire Swash"/>
                <a:cs typeface="Berkshire Swash"/>
                <a:sym typeface="Berkshire Swash"/>
              </a:defRPr>
            </a:lvl9pPr>
          </a:lstStyle>
          <a:p>
            <a:pPr marL="0" lvl="0" indent="0" rtl="0">
              <a:spcBef>
                <a:spcPts val="0"/>
              </a:spcBef>
              <a:spcAft>
                <a:spcPts val="0"/>
              </a:spcAft>
              <a:buNone/>
            </a:pPr>
            <a:r>
              <a:rPr lang="es-MX" sz="4400" dirty="0"/>
              <a:t>Ser Iglesia: </a:t>
            </a:r>
          </a:p>
          <a:p>
            <a:pPr marL="0" lvl="0" indent="0" rtl="0">
              <a:spcBef>
                <a:spcPts val="0"/>
              </a:spcBef>
              <a:spcAft>
                <a:spcPts val="0"/>
              </a:spcAft>
              <a:buNone/>
            </a:pPr>
            <a:r>
              <a:rPr lang="es-MX" sz="4400" dirty="0"/>
              <a:t>El Evangelio</a:t>
            </a:r>
          </a:p>
          <a:p>
            <a:pPr marL="0" lvl="0" indent="0" rtl="0">
              <a:spcBef>
                <a:spcPts val="0"/>
              </a:spcBef>
              <a:spcAft>
                <a:spcPts val="0"/>
              </a:spcAft>
              <a:buNone/>
            </a:pPr>
            <a:r>
              <a:rPr lang="es-MX" sz="4400" dirty="0"/>
              <a:t>para el mundo de hoy</a:t>
            </a:r>
            <a:endParaRPr lang="en-US" sz="4400" dirty="0"/>
          </a:p>
        </p:txBody>
      </p:sp>
      <p:sp>
        <p:nvSpPr>
          <p:cNvPr id="826" name="Google Shape;826;p62"/>
          <p:cNvSpPr txBox="1">
            <a:spLocks noGrp="1"/>
          </p:cNvSpPr>
          <p:nvPr>
            <p:ph type="subTitle" idx="4294967295"/>
          </p:nvPr>
        </p:nvSpPr>
        <p:spPr>
          <a:xfrm>
            <a:off x="577850" y="3768799"/>
            <a:ext cx="4245622" cy="10334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i="1" dirty="0"/>
              <a:t>“Los creyentes vivían unidos y tenían todo en común” (</a:t>
            </a:r>
            <a:r>
              <a:rPr lang="es-MX" i="1" dirty="0" err="1"/>
              <a:t>Hch</a:t>
            </a:r>
            <a:r>
              <a:rPr lang="es-MX" i="1" dirty="0"/>
              <a:t> 2,44)</a:t>
            </a:r>
            <a:endParaRPr lang="en-US" i="1" dirty="0"/>
          </a:p>
        </p:txBody>
      </p:sp>
      <p:pic>
        <p:nvPicPr>
          <p:cNvPr id="7" name="Imagen 6">
            <a:extLst>
              <a:ext uri="{FF2B5EF4-FFF2-40B4-BE49-F238E27FC236}">
                <a16:creationId xmlns:a16="http://schemas.microsoft.com/office/drawing/2014/main" id="{24A48DA9-6D2B-9799-5478-E8BC05FC28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3503" y="1811523"/>
            <a:ext cx="3627167" cy="2571750"/>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sp>
        <p:nvSpPr>
          <p:cNvPr id="5" name="Google Shape;397;p41">
            <a:extLst>
              <a:ext uri="{FF2B5EF4-FFF2-40B4-BE49-F238E27FC236}">
                <a16:creationId xmlns:a16="http://schemas.microsoft.com/office/drawing/2014/main" id="{E4E3A9BB-E811-8BEB-3464-1E0F70313F60}"/>
              </a:ext>
            </a:extLst>
          </p:cNvPr>
          <p:cNvSpPr txBox="1">
            <a:spLocks/>
          </p:cNvSpPr>
          <p:nvPr/>
        </p:nvSpPr>
        <p:spPr>
          <a:xfrm rot="5400000">
            <a:off x="7229928" y="2599035"/>
            <a:ext cx="3524247" cy="303893"/>
          </a:xfrm>
          <a:prstGeom prst="rect">
            <a:avLst/>
          </a:prstGeom>
          <a:solidFill>
            <a:schemeClr val="accent5">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800"/>
              <a:buFont typeface="Berkshire Swash"/>
              <a:buNone/>
              <a:defRPr sz="38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MX" sz="2000" dirty="0">
                <a:solidFill>
                  <a:schemeClr val="accent3">
                    <a:lumMod val="20000"/>
                    <a:lumOff val="80000"/>
                  </a:schemeClr>
                </a:solidFill>
              </a:rPr>
              <a:t>5. Aplicación pastoral</a:t>
            </a:r>
          </a:p>
        </p:txBody>
      </p:sp>
      <p:pic>
        <p:nvPicPr>
          <p:cNvPr id="9" name="Imagen 8">
            <a:extLst>
              <a:ext uri="{FF2B5EF4-FFF2-40B4-BE49-F238E27FC236}">
                <a16:creationId xmlns:a16="http://schemas.microsoft.com/office/drawing/2014/main" id="{04CAE2D1-5A80-6F54-BE11-53441B6725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1550" y="5035"/>
            <a:ext cx="559143" cy="550075"/>
          </a:xfrm>
          <a:prstGeom prst="rect">
            <a:avLst/>
          </a:prstGeom>
        </p:spPr>
      </p:pic>
      <p:pic>
        <p:nvPicPr>
          <p:cNvPr id="2" name="Imagen 1">
            <a:extLst>
              <a:ext uri="{FF2B5EF4-FFF2-40B4-BE49-F238E27FC236}">
                <a16:creationId xmlns:a16="http://schemas.microsoft.com/office/drawing/2014/main" id="{C8660513-0340-CA8E-9620-7BE2B5250F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0C595019-AD20-A2EE-C76A-A4BEB65A8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77" y="83864"/>
            <a:ext cx="958788" cy="273184"/>
          </a:xfrm>
          <a:prstGeom prst="rect">
            <a:avLst/>
          </a:prstGeom>
        </p:spPr>
      </p:pic>
      <p:sp>
        <p:nvSpPr>
          <p:cNvPr id="6" name="Google Shape;397;p41">
            <a:extLst>
              <a:ext uri="{FF2B5EF4-FFF2-40B4-BE49-F238E27FC236}">
                <a16:creationId xmlns:a16="http://schemas.microsoft.com/office/drawing/2014/main" id="{086FBC34-7C11-C0EC-DE9A-860147BA5B95}"/>
              </a:ext>
            </a:extLst>
          </p:cNvPr>
          <p:cNvSpPr txBox="1">
            <a:spLocks/>
          </p:cNvSpPr>
          <p:nvPr/>
        </p:nvSpPr>
        <p:spPr>
          <a:xfrm>
            <a:off x="5477521" y="490699"/>
            <a:ext cx="2969581"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ctr"/>
            <a:r>
              <a:rPr lang="es-MX" sz="2800" dirty="0">
                <a:solidFill>
                  <a:schemeClr val="accent1"/>
                </a:solidFill>
              </a:rPr>
              <a:t>Vida comunitaria.</a:t>
            </a:r>
            <a:endParaRPr lang="es-ES" sz="2800" dirty="0">
              <a:solidFill>
                <a:schemeClr val="accent1"/>
              </a:solidFill>
            </a:endParaRPr>
          </a:p>
        </p:txBody>
      </p:sp>
      <p:pic>
        <p:nvPicPr>
          <p:cNvPr id="7" name="Google Shape;969;p64">
            <a:extLst>
              <a:ext uri="{FF2B5EF4-FFF2-40B4-BE49-F238E27FC236}">
                <a16:creationId xmlns:a16="http://schemas.microsoft.com/office/drawing/2014/main" id="{B6C5C4BB-F585-05C0-38FC-AFE82F4403CF}"/>
              </a:ext>
            </a:extLst>
          </p:cNvPr>
          <p:cNvPicPr preferRelativeResize="0"/>
          <p:nvPr/>
        </p:nvPicPr>
        <p:blipFill rotWithShape="1">
          <a:blip r:embed="rId7" cstate="screen">
            <a:alphaModFix/>
            <a:duotone>
              <a:prstClr val="black"/>
              <a:schemeClr val="accent3">
                <a:tint val="45000"/>
                <a:satMod val="400000"/>
              </a:schemeClr>
            </a:duotone>
            <a:extLst>
              <a:ext uri="{28A0092B-C50C-407E-A947-70E740481C1C}">
                <a14:useLocalDpi xmlns:a14="http://schemas.microsoft.com/office/drawing/2010/main"/>
              </a:ext>
            </a:extLst>
          </a:blip>
          <a:srcRect/>
          <a:stretch/>
        </p:blipFill>
        <p:spPr>
          <a:xfrm flipH="1">
            <a:off x="5156183" y="555110"/>
            <a:ext cx="332250" cy="515903"/>
          </a:xfrm>
          <a:prstGeom prst="rect">
            <a:avLst/>
          </a:prstGeom>
          <a:noFill/>
          <a:ln>
            <a:noFill/>
          </a:ln>
        </p:spPr>
      </p:pic>
      <p:sp>
        <p:nvSpPr>
          <p:cNvPr id="398" name="Google Shape;398;p41"/>
          <p:cNvSpPr txBox="1">
            <a:spLocks noGrp="1"/>
          </p:cNvSpPr>
          <p:nvPr>
            <p:ph type="body" idx="1"/>
          </p:nvPr>
        </p:nvSpPr>
        <p:spPr>
          <a:xfrm>
            <a:off x="3524435" y="1135424"/>
            <a:ext cx="5067115" cy="3550502"/>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s-MX" sz="2000" dirty="0"/>
              <a:t>Esta es la esencia de todo grupo que cree y anuncia a un Dios que es familia trinitaria. Dios-Familia nos invita, constantemente, a construir una buena familia y comunidad, a imagen y semejanza de un Dios Creador, Amoroso, Justo. En este tiempo en que parece que la gente vive como anónima, dispersa y masificada, la comunidad debe ser un espacio de humanización.</a:t>
            </a:r>
            <a:endParaRPr lang="en-US" sz="2000" dirty="0"/>
          </a:p>
        </p:txBody>
      </p:sp>
      <p:pic>
        <p:nvPicPr>
          <p:cNvPr id="10" name="Imagen 9">
            <a:extLst>
              <a:ext uri="{FF2B5EF4-FFF2-40B4-BE49-F238E27FC236}">
                <a16:creationId xmlns:a16="http://schemas.microsoft.com/office/drawing/2014/main" id="{3A5326A9-23F8-E344-7313-F904980A5C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9170" y="0"/>
            <a:ext cx="3442716" cy="5143500"/>
          </a:xfrm>
          <a:prstGeom prst="rect">
            <a:avLst/>
          </a:prstGeom>
        </p:spPr>
      </p:pic>
    </p:spTree>
    <p:extLst>
      <p:ext uri="{BB962C8B-B14F-4D97-AF65-F5344CB8AC3E}">
        <p14:creationId xmlns:p14="http://schemas.microsoft.com/office/powerpoint/2010/main" val="4162663804"/>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sp>
        <p:nvSpPr>
          <p:cNvPr id="5" name="Google Shape;397;p41">
            <a:extLst>
              <a:ext uri="{FF2B5EF4-FFF2-40B4-BE49-F238E27FC236}">
                <a16:creationId xmlns:a16="http://schemas.microsoft.com/office/drawing/2014/main" id="{E4E3A9BB-E811-8BEB-3464-1E0F70313F60}"/>
              </a:ext>
            </a:extLst>
          </p:cNvPr>
          <p:cNvSpPr txBox="1">
            <a:spLocks/>
          </p:cNvSpPr>
          <p:nvPr/>
        </p:nvSpPr>
        <p:spPr>
          <a:xfrm rot="5400000">
            <a:off x="7229928" y="2599035"/>
            <a:ext cx="3524247" cy="303893"/>
          </a:xfrm>
          <a:prstGeom prst="rect">
            <a:avLst/>
          </a:prstGeom>
          <a:solidFill>
            <a:schemeClr val="accent5">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800"/>
              <a:buFont typeface="Berkshire Swash"/>
              <a:buNone/>
              <a:defRPr sz="38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MX" sz="2000" dirty="0">
                <a:solidFill>
                  <a:schemeClr val="accent3">
                    <a:lumMod val="20000"/>
                    <a:lumOff val="80000"/>
                  </a:schemeClr>
                </a:solidFill>
              </a:rPr>
              <a:t>5. Aplicación pastoral</a:t>
            </a:r>
          </a:p>
        </p:txBody>
      </p:sp>
      <p:pic>
        <p:nvPicPr>
          <p:cNvPr id="9" name="Imagen 8">
            <a:extLst>
              <a:ext uri="{FF2B5EF4-FFF2-40B4-BE49-F238E27FC236}">
                <a16:creationId xmlns:a16="http://schemas.microsoft.com/office/drawing/2014/main" id="{04CAE2D1-5A80-6F54-BE11-53441B6725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1550" y="5035"/>
            <a:ext cx="559143" cy="550075"/>
          </a:xfrm>
          <a:prstGeom prst="rect">
            <a:avLst/>
          </a:prstGeom>
        </p:spPr>
      </p:pic>
      <p:pic>
        <p:nvPicPr>
          <p:cNvPr id="2" name="Imagen 1">
            <a:extLst>
              <a:ext uri="{FF2B5EF4-FFF2-40B4-BE49-F238E27FC236}">
                <a16:creationId xmlns:a16="http://schemas.microsoft.com/office/drawing/2014/main" id="{C8660513-0340-CA8E-9620-7BE2B5250F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0C595019-AD20-A2EE-C76A-A4BEB65A8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77" y="83864"/>
            <a:ext cx="958788" cy="273184"/>
          </a:xfrm>
          <a:prstGeom prst="rect">
            <a:avLst/>
          </a:prstGeom>
        </p:spPr>
      </p:pic>
      <p:sp>
        <p:nvSpPr>
          <p:cNvPr id="6" name="Google Shape;397;p41">
            <a:extLst>
              <a:ext uri="{FF2B5EF4-FFF2-40B4-BE49-F238E27FC236}">
                <a16:creationId xmlns:a16="http://schemas.microsoft.com/office/drawing/2014/main" id="{086FBC34-7C11-C0EC-DE9A-860147BA5B95}"/>
              </a:ext>
            </a:extLst>
          </p:cNvPr>
          <p:cNvSpPr txBox="1">
            <a:spLocks/>
          </p:cNvSpPr>
          <p:nvPr/>
        </p:nvSpPr>
        <p:spPr>
          <a:xfrm>
            <a:off x="707663" y="457574"/>
            <a:ext cx="4290465" cy="4981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Momentos sacramentales.</a:t>
            </a:r>
            <a:endParaRPr lang="es-ES" sz="2800" dirty="0">
              <a:solidFill>
                <a:schemeClr val="accent1"/>
              </a:solidFill>
            </a:endParaRPr>
          </a:p>
        </p:txBody>
      </p:sp>
      <p:pic>
        <p:nvPicPr>
          <p:cNvPr id="7" name="Google Shape;969;p64">
            <a:extLst>
              <a:ext uri="{FF2B5EF4-FFF2-40B4-BE49-F238E27FC236}">
                <a16:creationId xmlns:a16="http://schemas.microsoft.com/office/drawing/2014/main" id="{B6C5C4BB-F585-05C0-38FC-AFE82F4403CF}"/>
              </a:ext>
            </a:extLst>
          </p:cNvPr>
          <p:cNvPicPr preferRelativeResize="0"/>
          <p:nvPr/>
        </p:nvPicPr>
        <p:blipFill rotWithShape="1">
          <a:blip r:embed="rId7" cstate="screen">
            <a:alphaModFix/>
            <a:duotone>
              <a:prstClr val="black"/>
              <a:schemeClr val="accent3">
                <a:tint val="45000"/>
                <a:satMod val="400000"/>
              </a:schemeClr>
            </a:duotone>
            <a:extLst>
              <a:ext uri="{28A0092B-C50C-407E-A947-70E740481C1C}">
                <a14:useLocalDpi xmlns:a14="http://schemas.microsoft.com/office/drawing/2010/main"/>
              </a:ext>
            </a:extLst>
          </a:blip>
          <a:srcRect/>
          <a:stretch/>
        </p:blipFill>
        <p:spPr>
          <a:xfrm flipH="1">
            <a:off x="386325" y="521985"/>
            <a:ext cx="332250" cy="515903"/>
          </a:xfrm>
          <a:prstGeom prst="rect">
            <a:avLst/>
          </a:prstGeom>
          <a:noFill/>
          <a:ln>
            <a:noFill/>
          </a:ln>
        </p:spPr>
      </p:pic>
      <p:sp>
        <p:nvSpPr>
          <p:cNvPr id="398" name="Google Shape;398;p41"/>
          <p:cNvSpPr txBox="1">
            <a:spLocks noGrp="1"/>
          </p:cNvSpPr>
          <p:nvPr>
            <p:ph type="body" idx="1"/>
          </p:nvPr>
        </p:nvSpPr>
        <p:spPr>
          <a:xfrm>
            <a:off x="718575" y="1104313"/>
            <a:ext cx="4874357" cy="3550502"/>
          </a:xfrm>
          <a:prstGeom prst="rect">
            <a:avLst/>
          </a:prstGeom>
        </p:spPr>
        <p:txBody>
          <a:bodyPr spcFirstLastPara="1" wrap="square" lIns="91425" tIns="91425" rIns="91425" bIns="91425" anchor="ctr" anchorCtr="0">
            <a:noAutofit/>
          </a:bodyPr>
          <a:lstStyle/>
          <a:p>
            <a:pPr marL="0" lvl="0" indent="0" rtl="0">
              <a:spcBef>
                <a:spcPts val="0"/>
              </a:spcBef>
              <a:spcAft>
                <a:spcPts val="1200"/>
              </a:spcAft>
              <a:buNone/>
            </a:pPr>
            <a:r>
              <a:rPr lang="es-MX" sz="2200" dirty="0"/>
              <a:t>Vivir intensamente la Eucaristía como sacramento de unidad cristiana, celebrándola de manera creativa, sencilla y alegre. En la Eucaristía encontramos la fuerza necesaria para seguir apostando por el compartir diario con los cercanos y con los lejanos, tarea que no es fácil si no contamos con la asistencia del Espíritu Santo.</a:t>
            </a:r>
            <a:endParaRPr lang="en-US" sz="2200" dirty="0"/>
          </a:p>
        </p:txBody>
      </p:sp>
      <p:pic>
        <p:nvPicPr>
          <p:cNvPr id="12" name="Imagen 11">
            <a:extLst>
              <a:ext uri="{FF2B5EF4-FFF2-40B4-BE49-F238E27FC236}">
                <a16:creationId xmlns:a16="http://schemas.microsoft.com/office/drawing/2014/main" id="{8F75A4D7-4466-9811-24E1-2A3FEAB48E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64932" y="557782"/>
            <a:ext cx="3365199" cy="3955323"/>
          </a:xfrm>
          <a:prstGeom prst="rect">
            <a:avLst/>
          </a:prstGeom>
        </p:spPr>
      </p:pic>
    </p:spTree>
    <p:extLst>
      <p:ext uri="{BB962C8B-B14F-4D97-AF65-F5344CB8AC3E}">
        <p14:creationId xmlns:p14="http://schemas.microsoft.com/office/powerpoint/2010/main" val="3136257072"/>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sp>
        <p:nvSpPr>
          <p:cNvPr id="5" name="Google Shape;397;p41">
            <a:extLst>
              <a:ext uri="{FF2B5EF4-FFF2-40B4-BE49-F238E27FC236}">
                <a16:creationId xmlns:a16="http://schemas.microsoft.com/office/drawing/2014/main" id="{E4E3A9BB-E811-8BEB-3464-1E0F70313F60}"/>
              </a:ext>
            </a:extLst>
          </p:cNvPr>
          <p:cNvSpPr txBox="1">
            <a:spLocks/>
          </p:cNvSpPr>
          <p:nvPr/>
        </p:nvSpPr>
        <p:spPr>
          <a:xfrm rot="5400000">
            <a:off x="7229928" y="2599035"/>
            <a:ext cx="3524247" cy="303893"/>
          </a:xfrm>
          <a:prstGeom prst="rect">
            <a:avLst/>
          </a:prstGeom>
          <a:solidFill>
            <a:schemeClr val="accent5">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800"/>
              <a:buFont typeface="Berkshire Swash"/>
              <a:buNone/>
              <a:defRPr sz="38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MX" sz="2000" dirty="0">
                <a:solidFill>
                  <a:schemeClr val="accent3">
                    <a:lumMod val="20000"/>
                    <a:lumOff val="80000"/>
                  </a:schemeClr>
                </a:solidFill>
              </a:rPr>
              <a:t>5. Aplicación pastoral</a:t>
            </a:r>
          </a:p>
        </p:txBody>
      </p:sp>
      <p:pic>
        <p:nvPicPr>
          <p:cNvPr id="9" name="Imagen 8">
            <a:extLst>
              <a:ext uri="{FF2B5EF4-FFF2-40B4-BE49-F238E27FC236}">
                <a16:creationId xmlns:a16="http://schemas.microsoft.com/office/drawing/2014/main" id="{04CAE2D1-5A80-6F54-BE11-53441B6725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1550" y="5035"/>
            <a:ext cx="559143" cy="550075"/>
          </a:xfrm>
          <a:prstGeom prst="rect">
            <a:avLst/>
          </a:prstGeom>
        </p:spPr>
      </p:pic>
      <p:pic>
        <p:nvPicPr>
          <p:cNvPr id="2" name="Imagen 1">
            <a:extLst>
              <a:ext uri="{FF2B5EF4-FFF2-40B4-BE49-F238E27FC236}">
                <a16:creationId xmlns:a16="http://schemas.microsoft.com/office/drawing/2014/main" id="{C8660513-0340-CA8E-9620-7BE2B5250F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0C595019-AD20-A2EE-C76A-A4BEB65A8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77" y="83864"/>
            <a:ext cx="958788" cy="273184"/>
          </a:xfrm>
          <a:prstGeom prst="rect">
            <a:avLst/>
          </a:prstGeom>
        </p:spPr>
      </p:pic>
      <p:sp>
        <p:nvSpPr>
          <p:cNvPr id="6" name="Google Shape;397;p41">
            <a:extLst>
              <a:ext uri="{FF2B5EF4-FFF2-40B4-BE49-F238E27FC236}">
                <a16:creationId xmlns:a16="http://schemas.microsoft.com/office/drawing/2014/main" id="{086FBC34-7C11-C0EC-DE9A-860147BA5B95}"/>
              </a:ext>
            </a:extLst>
          </p:cNvPr>
          <p:cNvSpPr txBox="1">
            <a:spLocks/>
          </p:cNvSpPr>
          <p:nvPr/>
        </p:nvSpPr>
        <p:spPr>
          <a:xfrm>
            <a:off x="551871" y="589785"/>
            <a:ext cx="4118897" cy="4006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45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800" dirty="0">
                <a:solidFill>
                  <a:schemeClr val="accent1"/>
                </a:solidFill>
              </a:rPr>
              <a:t>Orar</a:t>
            </a:r>
            <a:endParaRPr lang="es-ES" sz="2800" dirty="0">
              <a:solidFill>
                <a:schemeClr val="accent1"/>
              </a:solidFill>
            </a:endParaRPr>
          </a:p>
        </p:txBody>
      </p:sp>
      <p:pic>
        <p:nvPicPr>
          <p:cNvPr id="7" name="Google Shape;969;p64">
            <a:extLst>
              <a:ext uri="{FF2B5EF4-FFF2-40B4-BE49-F238E27FC236}">
                <a16:creationId xmlns:a16="http://schemas.microsoft.com/office/drawing/2014/main" id="{B6C5C4BB-F585-05C0-38FC-AFE82F4403CF}"/>
              </a:ext>
            </a:extLst>
          </p:cNvPr>
          <p:cNvPicPr preferRelativeResize="0"/>
          <p:nvPr/>
        </p:nvPicPr>
        <p:blipFill rotWithShape="1">
          <a:blip r:embed="rId7" cstate="screen">
            <a:alphaModFix/>
            <a:duotone>
              <a:prstClr val="black"/>
              <a:schemeClr val="accent3">
                <a:tint val="45000"/>
                <a:satMod val="400000"/>
              </a:schemeClr>
            </a:duotone>
            <a:extLst>
              <a:ext uri="{28A0092B-C50C-407E-A947-70E740481C1C}">
                <a14:useLocalDpi xmlns:a14="http://schemas.microsoft.com/office/drawing/2010/main"/>
              </a:ext>
            </a:extLst>
          </a:blip>
          <a:srcRect/>
          <a:stretch/>
        </p:blipFill>
        <p:spPr>
          <a:xfrm flipH="1">
            <a:off x="168319" y="526154"/>
            <a:ext cx="332250" cy="515903"/>
          </a:xfrm>
          <a:prstGeom prst="rect">
            <a:avLst/>
          </a:prstGeom>
          <a:noFill/>
          <a:ln>
            <a:noFill/>
          </a:ln>
        </p:spPr>
      </p:pic>
      <p:sp>
        <p:nvSpPr>
          <p:cNvPr id="398" name="Google Shape;398;p41"/>
          <p:cNvSpPr txBox="1">
            <a:spLocks noGrp="1"/>
          </p:cNvSpPr>
          <p:nvPr>
            <p:ph type="body" idx="1"/>
          </p:nvPr>
        </p:nvSpPr>
        <p:spPr>
          <a:xfrm>
            <a:off x="551871" y="1223145"/>
            <a:ext cx="4910800" cy="3550502"/>
          </a:xfrm>
          <a:prstGeom prst="rect">
            <a:avLst/>
          </a:prstGeom>
        </p:spPr>
        <p:txBody>
          <a:bodyPr spcFirstLastPara="1" wrap="square" lIns="91425" tIns="91425" rIns="91425" bIns="91425" anchor="ctr" anchorCtr="0">
            <a:noAutofit/>
          </a:bodyPr>
          <a:lstStyle/>
          <a:p>
            <a:pPr marL="0" lvl="0" indent="0" rtl="0">
              <a:spcBef>
                <a:spcPts val="0"/>
              </a:spcBef>
              <a:spcAft>
                <a:spcPts val="1200"/>
              </a:spcAft>
              <a:buNone/>
            </a:pPr>
            <a:r>
              <a:rPr lang="es-MX" sz="2200" dirty="0"/>
              <a:t>Crear espacios de encuentro personal y comunitario para dialogar con Dios, para poner en manos del Maestro Jesús nuestros proyectos, inquietudes y esperanzas. Al mismo tiempo es un momento para abrir los oídos a la Palabra de Dios que desea interpelarnos, consolarnos, animarnos en nuestro caminar creyente.</a:t>
            </a:r>
            <a:endParaRPr lang="en-US" sz="2200" dirty="0"/>
          </a:p>
        </p:txBody>
      </p:sp>
      <p:pic>
        <p:nvPicPr>
          <p:cNvPr id="8" name="Imagen 7">
            <a:extLst>
              <a:ext uri="{FF2B5EF4-FFF2-40B4-BE49-F238E27FC236}">
                <a16:creationId xmlns:a16="http://schemas.microsoft.com/office/drawing/2014/main" id="{D0059503-1631-95B2-FBA4-ED6BDC28A4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0937" y="83864"/>
            <a:ext cx="3810184" cy="5143500"/>
          </a:xfrm>
          <a:prstGeom prst="rect">
            <a:avLst/>
          </a:prstGeom>
        </p:spPr>
      </p:pic>
    </p:spTree>
    <p:extLst>
      <p:ext uri="{BB962C8B-B14F-4D97-AF65-F5344CB8AC3E}">
        <p14:creationId xmlns:p14="http://schemas.microsoft.com/office/powerpoint/2010/main" val="297757619"/>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81" name="Google Shape;1181;p71"/>
          <p:cNvSpPr txBox="1">
            <a:spLocks noGrp="1"/>
          </p:cNvSpPr>
          <p:nvPr>
            <p:ph type="title"/>
          </p:nvPr>
        </p:nvSpPr>
        <p:spPr>
          <a:xfrm>
            <a:off x="2565731" y="1577236"/>
            <a:ext cx="5827013" cy="2385748"/>
          </a:xfrm>
          <a:prstGeom prst="rect">
            <a:avLst/>
          </a:prstGeom>
        </p:spPr>
        <p:txBody>
          <a:bodyPr spcFirstLastPara="1" wrap="square" lIns="91425" tIns="91425" rIns="91425" bIns="91425" anchor="b" anchorCtr="0">
            <a:noAutofit/>
          </a:bodyPr>
          <a:lstStyle/>
          <a:p>
            <a:pPr marL="0" lvl="0" indent="0" algn="r" rtl="0">
              <a:lnSpc>
                <a:spcPts val="8000"/>
              </a:lnSpc>
              <a:spcBef>
                <a:spcPts val="0"/>
              </a:spcBef>
              <a:spcAft>
                <a:spcPts val="0"/>
              </a:spcAft>
              <a:buNone/>
            </a:pPr>
            <a:r>
              <a:rPr lang="es-ES" sz="8800" dirty="0"/>
              <a:t>Muchas</a:t>
            </a:r>
            <a:endParaRPr sz="8800" dirty="0"/>
          </a:p>
          <a:p>
            <a:pPr marL="0" lvl="0" indent="0" algn="r" rtl="0">
              <a:lnSpc>
                <a:spcPts val="8000"/>
              </a:lnSpc>
              <a:spcBef>
                <a:spcPts val="0"/>
              </a:spcBef>
              <a:spcAft>
                <a:spcPts val="0"/>
              </a:spcAft>
              <a:buNone/>
            </a:pPr>
            <a:r>
              <a:rPr lang="en" sz="8800" dirty="0">
                <a:solidFill>
                  <a:schemeClr val="accent1"/>
                </a:solidFill>
              </a:rPr>
              <a:t>gracias</a:t>
            </a:r>
            <a:endParaRPr sz="8800" dirty="0">
              <a:solidFill>
                <a:schemeClr val="accent1"/>
              </a:solidFill>
            </a:endParaRPr>
          </a:p>
        </p:txBody>
      </p:sp>
      <p:grpSp>
        <p:nvGrpSpPr>
          <p:cNvPr id="7" name="Grupo 6">
            <a:extLst>
              <a:ext uri="{FF2B5EF4-FFF2-40B4-BE49-F238E27FC236}">
                <a16:creationId xmlns:a16="http://schemas.microsoft.com/office/drawing/2014/main" id="{6CCE6221-2BFF-A1D7-CC18-9F4BE8CB722E}"/>
              </a:ext>
            </a:extLst>
          </p:cNvPr>
          <p:cNvGrpSpPr/>
          <p:nvPr/>
        </p:nvGrpSpPr>
        <p:grpSpPr>
          <a:xfrm>
            <a:off x="1295769" y="1725799"/>
            <a:ext cx="2397712" cy="3083669"/>
            <a:chOff x="527851" y="1098423"/>
            <a:chExt cx="2397712" cy="3083669"/>
          </a:xfrm>
        </p:grpSpPr>
        <p:pic>
          <p:nvPicPr>
            <p:cNvPr id="1179" name="Google Shape;1179;p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80587" y="1697580"/>
              <a:ext cx="1344976" cy="2282661"/>
            </a:xfrm>
            <a:prstGeom prst="rect">
              <a:avLst/>
            </a:prstGeom>
            <a:noFill/>
            <a:ln>
              <a:noFill/>
            </a:ln>
          </p:spPr>
        </p:pic>
        <p:pic>
          <p:nvPicPr>
            <p:cNvPr id="1180" name="Google Shape;1180;p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0024" y="2635925"/>
              <a:ext cx="1425999" cy="1546167"/>
            </a:xfrm>
            <a:prstGeom prst="rect">
              <a:avLst/>
            </a:prstGeom>
            <a:noFill/>
            <a:ln>
              <a:noFill/>
            </a:ln>
          </p:spPr>
        </p:pic>
        <p:pic>
          <p:nvPicPr>
            <p:cNvPr id="1183" name="Google Shape;1183;p7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30858">
              <a:off x="527851" y="1098423"/>
              <a:ext cx="995835" cy="2935106"/>
            </a:xfrm>
            <a:prstGeom prst="rect">
              <a:avLst/>
            </a:prstGeom>
            <a:noFill/>
            <a:ln>
              <a:noFill/>
            </a:ln>
          </p:spPr>
        </p:pic>
      </p:grpSp>
      <p:pic>
        <p:nvPicPr>
          <p:cNvPr id="6" name="Imagen 5">
            <a:extLst>
              <a:ext uri="{FF2B5EF4-FFF2-40B4-BE49-F238E27FC236}">
                <a16:creationId xmlns:a16="http://schemas.microsoft.com/office/drawing/2014/main" id="{B0EC53D3-4086-7BA0-9135-7D5C566DFC6F}"/>
              </a:ext>
            </a:extLst>
          </p:cNvPr>
          <p:cNvPicPr>
            <a:picLocks noChangeAspect="1"/>
          </p:cNvPicPr>
          <p:nvPr/>
        </p:nvPicPr>
        <p:blipFill>
          <a:blip r:embed="rId6"/>
          <a:stretch>
            <a:fillRect/>
          </a:stretch>
        </p:blipFill>
        <p:spPr>
          <a:xfrm>
            <a:off x="2582564" y="345223"/>
            <a:ext cx="3978872" cy="1137806"/>
          </a:xfrm>
          <a:prstGeom prst="rect">
            <a:avLst/>
          </a:prstGeom>
        </p:spPr>
      </p:pic>
      <p:pic>
        <p:nvPicPr>
          <p:cNvPr id="8" name="Imagen 7">
            <a:extLst>
              <a:ext uri="{FF2B5EF4-FFF2-40B4-BE49-F238E27FC236}">
                <a16:creationId xmlns:a16="http://schemas.microsoft.com/office/drawing/2014/main" id="{F1B1ED72-8040-117A-7C8E-5437A0891A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3"/>
          <p:cNvSpPr txBox="1">
            <a:spLocks noGrp="1"/>
          </p:cNvSpPr>
          <p:nvPr>
            <p:ph type="title"/>
          </p:nvPr>
        </p:nvSpPr>
        <p:spPr>
          <a:xfrm>
            <a:off x="715950" y="287846"/>
            <a:ext cx="7712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4000" dirty="0"/>
              <a:t>Introducción</a:t>
            </a:r>
          </a:p>
        </p:txBody>
      </p:sp>
      <p:pic>
        <p:nvPicPr>
          <p:cNvPr id="2" name="Imagen 1">
            <a:extLst>
              <a:ext uri="{FF2B5EF4-FFF2-40B4-BE49-F238E27FC236}">
                <a16:creationId xmlns:a16="http://schemas.microsoft.com/office/drawing/2014/main" id="{B39332BB-9C29-7D12-6348-72A24B2E15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4" name="Imagen 3">
            <a:extLst>
              <a:ext uri="{FF2B5EF4-FFF2-40B4-BE49-F238E27FC236}">
                <a16:creationId xmlns:a16="http://schemas.microsoft.com/office/drawing/2014/main" id="{B7DE0EB2-C386-E59C-B89A-63BF62CA7F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7209" y="50706"/>
            <a:ext cx="1658115" cy="472441"/>
          </a:xfrm>
          <a:prstGeom prst="rect">
            <a:avLst/>
          </a:prstGeom>
        </p:spPr>
      </p:pic>
      <p:sp>
        <p:nvSpPr>
          <p:cNvPr id="418" name="Google Shape;418;p43"/>
          <p:cNvSpPr txBox="1">
            <a:spLocks noGrp="1"/>
          </p:cNvSpPr>
          <p:nvPr>
            <p:ph type="subTitle" idx="1"/>
          </p:nvPr>
        </p:nvSpPr>
        <p:spPr>
          <a:xfrm>
            <a:off x="826978" y="1084749"/>
            <a:ext cx="7490044" cy="2719993"/>
          </a:xfrm>
          <a:prstGeom prst="rect">
            <a:avLst/>
          </a:prstGeom>
        </p:spPr>
        <p:txBody>
          <a:bodyPr spcFirstLastPara="1" wrap="square" lIns="91425" tIns="91425" rIns="91425" bIns="91425" anchor="t" anchorCtr="0">
            <a:noAutofit/>
          </a:bodyPr>
          <a:lstStyle/>
          <a:p>
            <a:pPr marL="0" lvl="0" indent="0" algn="just" rtl="0">
              <a:lnSpc>
                <a:spcPts val="2300"/>
              </a:lnSpc>
              <a:spcBef>
                <a:spcPts val="0"/>
              </a:spcBef>
              <a:spcAft>
                <a:spcPts val="0"/>
              </a:spcAft>
              <a:buNone/>
            </a:pPr>
            <a:r>
              <a:rPr lang="es-MX" sz="2200" dirty="0"/>
              <a:t>Sean todos bienvenidos y bienvenidas. Estamos en el Mes de la Biblia. En la reunión anterior reflexionamos sobre la fuerza del Espíritu Santo que actúa en la Iglesia, de ayer y de hoy. Compartamos algunas ideas que recordemos de ese tema. El día de hoy veremos cuáles son las principales características que tuvieron las primeras comunidades cristianas. Participemos activamente en la reflexión, estudio y oración.</a:t>
            </a:r>
            <a:endParaRPr lang="en-US" sz="2200" dirty="0"/>
          </a:p>
        </p:txBody>
      </p:sp>
      <p:sp>
        <p:nvSpPr>
          <p:cNvPr id="3" name="CuadroTexto 2">
            <a:extLst>
              <a:ext uri="{FF2B5EF4-FFF2-40B4-BE49-F238E27FC236}">
                <a16:creationId xmlns:a16="http://schemas.microsoft.com/office/drawing/2014/main" id="{E4AFC242-DFF4-E8B8-3721-3AD2D8DB9028}"/>
              </a:ext>
            </a:extLst>
          </p:cNvPr>
          <p:cNvSpPr txBox="1"/>
          <p:nvPr/>
        </p:nvSpPr>
        <p:spPr>
          <a:xfrm>
            <a:off x="1117706" y="3804742"/>
            <a:ext cx="7208667" cy="769441"/>
          </a:xfrm>
          <a:prstGeom prst="rect">
            <a:avLst/>
          </a:prstGeom>
          <a:noFill/>
        </p:spPr>
        <p:txBody>
          <a:bodyPr wrap="square">
            <a:spAutoFit/>
          </a:bodyPr>
          <a:lstStyle/>
          <a:p>
            <a:r>
              <a:rPr lang="es-MX" sz="2200" dirty="0">
                <a:solidFill>
                  <a:schemeClr val="dk1"/>
                </a:solidFill>
                <a:latin typeface="Bitter"/>
                <a:sym typeface="Bitter"/>
              </a:rPr>
              <a:t>¿Existen características especiales en las personas que saben compartir?</a:t>
            </a:r>
          </a:p>
        </p:txBody>
      </p:sp>
      <p:pic>
        <p:nvPicPr>
          <p:cNvPr id="5" name="Google Shape;968;p64">
            <a:extLst>
              <a:ext uri="{FF2B5EF4-FFF2-40B4-BE49-F238E27FC236}">
                <a16:creationId xmlns:a16="http://schemas.microsoft.com/office/drawing/2014/main" id="{BDCF2E15-E91F-1BB1-0542-ABB8FE98A4C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826978" y="3863685"/>
            <a:ext cx="290728" cy="45143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4"/>
          <p:cNvSpPr txBox="1">
            <a:spLocks noGrp="1"/>
          </p:cNvSpPr>
          <p:nvPr>
            <p:ph type="title"/>
          </p:nvPr>
        </p:nvSpPr>
        <p:spPr>
          <a:xfrm>
            <a:off x="0" y="0"/>
            <a:ext cx="9144000" cy="703015"/>
          </a:xfrm>
          <a:prstGeom prst="rect">
            <a:avLst/>
          </a:prstGeom>
          <a:solidFill>
            <a:schemeClr val="accent1">
              <a:lumMod val="20000"/>
              <a:lumOff val="80000"/>
            </a:schemeClr>
          </a:solidFill>
        </p:spPr>
        <p:txBody>
          <a:bodyPr spcFirstLastPara="1" wrap="square" lIns="91425" tIns="91425" rIns="91425" bIns="91425" anchor="t" anchorCtr="0">
            <a:noAutofit/>
          </a:bodyPr>
          <a:lstStyle/>
          <a:p>
            <a:pPr marL="0" lvl="0" indent="0" rtl="0">
              <a:spcBef>
                <a:spcPts val="0"/>
              </a:spcBef>
              <a:spcAft>
                <a:spcPts val="0"/>
              </a:spcAft>
              <a:buNone/>
            </a:pPr>
            <a:r>
              <a:rPr lang="en-US" sz="3600" dirty="0"/>
              <a:t>1. </a:t>
            </a:r>
            <a:r>
              <a:rPr lang="es-EC" sz="3600" dirty="0"/>
              <a:t>Lectura</a:t>
            </a:r>
            <a:r>
              <a:rPr lang="en-US" sz="3600" dirty="0"/>
              <a:t>: </a:t>
            </a:r>
            <a:r>
              <a:rPr lang="es-EC" sz="3600" dirty="0" err="1"/>
              <a:t>Hch</a:t>
            </a:r>
            <a:r>
              <a:rPr lang="en-US" sz="3600" dirty="0"/>
              <a:t> 2,42-47</a:t>
            </a:r>
          </a:p>
        </p:txBody>
      </p:sp>
      <p:pic>
        <p:nvPicPr>
          <p:cNvPr id="426" name="Google Shape;426;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728800" y="1009088"/>
            <a:ext cx="397711" cy="572700"/>
          </a:xfrm>
          <a:prstGeom prst="rect">
            <a:avLst/>
          </a:prstGeom>
          <a:noFill/>
          <a:ln>
            <a:noFill/>
          </a:ln>
        </p:spPr>
      </p:pic>
      <p:pic>
        <p:nvPicPr>
          <p:cNvPr id="427" name="Google Shape;427;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28800" y="4353467"/>
            <a:ext cx="415200" cy="790033"/>
          </a:xfrm>
          <a:prstGeom prst="rect">
            <a:avLst/>
          </a:prstGeom>
          <a:noFill/>
          <a:ln>
            <a:noFill/>
          </a:ln>
        </p:spPr>
      </p:pic>
      <p:pic>
        <p:nvPicPr>
          <p:cNvPr id="4" name="Imagen 3">
            <a:extLst>
              <a:ext uri="{FF2B5EF4-FFF2-40B4-BE49-F238E27FC236}">
                <a16:creationId xmlns:a16="http://schemas.microsoft.com/office/drawing/2014/main" id="{13BFFF3F-C309-282F-313E-A602FB1D9F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17651"/>
            <a:ext cx="879144" cy="797280"/>
          </a:xfrm>
          <a:prstGeom prst="rect">
            <a:avLst/>
          </a:prstGeom>
        </p:spPr>
      </p:pic>
      <p:pic>
        <p:nvPicPr>
          <p:cNvPr id="2" name="Imagen 1">
            <a:extLst>
              <a:ext uri="{FF2B5EF4-FFF2-40B4-BE49-F238E27FC236}">
                <a16:creationId xmlns:a16="http://schemas.microsoft.com/office/drawing/2014/main" id="{9A38B99C-1AD7-7E01-D6E9-8AEC9DAB87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A01DBAF0-8141-C2A1-5581-9055AA1A91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16536" y="50707"/>
            <a:ext cx="958788" cy="273184"/>
          </a:xfrm>
          <a:prstGeom prst="rect">
            <a:avLst/>
          </a:prstGeom>
        </p:spPr>
      </p:pic>
      <p:sp>
        <p:nvSpPr>
          <p:cNvPr id="424" name="Google Shape;424;p44"/>
          <p:cNvSpPr txBox="1">
            <a:spLocks noGrp="1"/>
          </p:cNvSpPr>
          <p:nvPr>
            <p:ph type="body" idx="1"/>
          </p:nvPr>
        </p:nvSpPr>
        <p:spPr>
          <a:xfrm>
            <a:off x="577049" y="871692"/>
            <a:ext cx="7998780" cy="38767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sz="2400" dirty="0">
                <a:solidFill>
                  <a:schemeClr val="dk1"/>
                </a:solidFill>
              </a:rPr>
              <a:t>Acudían asiduamente a la enseñanza de los apóstoles, a la comunión, a la fracción del pan y a las oraciones. El temor se apoderaba de todos, pues los apóstoles realizaban muchos prodigios y señales. Todos los creyentes vivían unidos y tenían todo en común; vendían sus posesiones y sus bienes y repartían el precio entre todos, según la necesidad de cada uno. Acudían al Templo todos los días con perseverancia y con un mismo espíritu, partían el pan por las casas y tomaban el alimento con alegría y sencillez de corazón. </a:t>
            </a:r>
            <a:endParaRPr lang="en-US" sz="2400" dirty="0">
              <a:solidFill>
                <a:schemeClr val="dk1"/>
              </a:solidFill>
            </a:endParaRPr>
          </a:p>
        </p:txBody>
      </p:sp>
    </p:spTree>
    <p:extLst>
      <p:ext uri="{BB962C8B-B14F-4D97-AF65-F5344CB8AC3E}">
        <p14:creationId xmlns:p14="http://schemas.microsoft.com/office/powerpoint/2010/main" val="3672353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4"/>
          <p:cNvSpPr txBox="1">
            <a:spLocks noGrp="1"/>
          </p:cNvSpPr>
          <p:nvPr>
            <p:ph type="title"/>
          </p:nvPr>
        </p:nvSpPr>
        <p:spPr>
          <a:xfrm rot="5400000">
            <a:off x="7472487" y="2214073"/>
            <a:ext cx="2857250" cy="485775"/>
          </a:xfrm>
          <a:prstGeom prst="rect">
            <a:avLst/>
          </a:prstGeom>
          <a:ln w="19050">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lvl="0" indent="0" rtl="0">
              <a:spcBef>
                <a:spcPts val="0"/>
              </a:spcBef>
              <a:spcAft>
                <a:spcPts val="0"/>
              </a:spcAft>
              <a:buNone/>
            </a:pPr>
            <a:r>
              <a:rPr lang="en-US" sz="2000" dirty="0"/>
              <a:t>1. </a:t>
            </a:r>
            <a:r>
              <a:rPr lang="es-EC" sz="2000" dirty="0"/>
              <a:t>Lectura</a:t>
            </a:r>
            <a:r>
              <a:rPr lang="en-US" sz="2000" dirty="0"/>
              <a:t>: </a:t>
            </a:r>
            <a:r>
              <a:rPr lang="es-EC" sz="2000" dirty="0" err="1"/>
              <a:t>Hch</a:t>
            </a:r>
            <a:r>
              <a:rPr lang="es-EC" sz="2000" dirty="0"/>
              <a:t> 2,42-47</a:t>
            </a:r>
            <a:endParaRPr lang="en-US" sz="2000" dirty="0"/>
          </a:p>
        </p:txBody>
      </p:sp>
      <p:pic>
        <p:nvPicPr>
          <p:cNvPr id="426" name="Google Shape;426;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9045" y="1530296"/>
            <a:ext cx="397711" cy="572700"/>
          </a:xfrm>
          <a:prstGeom prst="rect">
            <a:avLst/>
          </a:prstGeom>
          <a:noFill/>
          <a:ln>
            <a:noFill/>
          </a:ln>
        </p:spPr>
      </p:pic>
      <p:pic>
        <p:nvPicPr>
          <p:cNvPr id="427" name="Google Shape;427;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28800" y="4353467"/>
            <a:ext cx="415200" cy="790033"/>
          </a:xfrm>
          <a:prstGeom prst="rect">
            <a:avLst/>
          </a:prstGeom>
          <a:noFill/>
          <a:ln>
            <a:noFill/>
          </a:ln>
        </p:spPr>
      </p:pic>
      <p:pic>
        <p:nvPicPr>
          <p:cNvPr id="4" name="Imagen 3">
            <a:extLst>
              <a:ext uri="{FF2B5EF4-FFF2-40B4-BE49-F238E27FC236}">
                <a16:creationId xmlns:a16="http://schemas.microsoft.com/office/drawing/2014/main" id="{13BFFF3F-C309-282F-313E-A602FB1D9F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161720" y="0"/>
            <a:ext cx="879144" cy="797280"/>
          </a:xfrm>
          <a:prstGeom prst="rect">
            <a:avLst/>
          </a:prstGeom>
        </p:spPr>
      </p:pic>
      <p:grpSp>
        <p:nvGrpSpPr>
          <p:cNvPr id="8" name="Google Shape;505;p47">
            <a:extLst>
              <a:ext uri="{FF2B5EF4-FFF2-40B4-BE49-F238E27FC236}">
                <a16:creationId xmlns:a16="http://schemas.microsoft.com/office/drawing/2014/main" id="{93B688FF-5357-83A6-DAE2-63DCE255071A}"/>
              </a:ext>
            </a:extLst>
          </p:cNvPr>
          <p:cNvGrpSpPr/>
          <p:nvPr/>
        </p:nvGrpSpPr>
        <p:grpSpPr>
          <a:xfrm>
            <a:off x="6958541" y="2102996"/>
            <a:ext cx="569385" cy="737252"/>
            <a:chOff x="3314750" y="2006125"/>
            <a:chExt cx="356400" cy="461475"/>
          </a:xfrm>
        </p:grpSpPr>
        <p:sp>
          <p:nvSpPr>
            <p:cNvPr id="9" name="Google Shape;506;p47">
              <a:extLst>
                <a:ext uri="{FF2B5EF4-FFF2-40B4-BE49-F238E27FC236}">
                  <a16:creationId xmlns:a16="http://schemas.microsoft.com/office/drawing/2014/main" id="{8F750642-42A2-C703-563A-6AE4D4D1ADDD}"/>
                </a:ext>
              </a:extLst>
            </p:cNvPr>
            <p:cNvSpPr/>
            <p:nvPr/>
          </p:nvSpPr>
          <p:spPr>
            <a:xfrm>
              <a:off x="3315325" y="2210250"/>
              <a:ext cx="211625" cy="257350"/>
            </a:xfrm>
            <a:custGeom>
              <a:avLst/>
              <a:gdLst/>
              <a:ahLst/>
              <a:cxnLst/>
              <a:rect l="l" t="t" r="r" b="b"/>
              <a:pathLst>
                <a:path w="8465" h="10294" extrusionOk="0">
                  <a:moveTo>
                    <a:pt x="8183" y="1"/>
                  </a:moveTo>
                  <a:cubicBezTo>
                    <a:pt x="8019" y="1"/>
                    <a:pt x="7902" y="118"/>
                    <a:pt x="7902" y="259"/>
                  </a:cubicBezTo>
                  <a:lnTo>
                    <a:pt x="7902" y="9754"/>
                  </a:lnTo>
                  <a:lnTo>
                    <a:pt x="517" y="9754"/>
                  </a:lnTo>
                  <a:lnTo>
                    <a:pt x="517" y="8207"/>
                  </a:lnTo>
                  <a:cubicBezTo>
                    <a:pt x="517" y="8066"/>
                    <a:pt x="400" y="7949"/>
                    <a:pt x="259" y="7949"/>
                  </a:cubicBezTo>
                  <a:cubicBezTo>
                    <a:pt x="118" y="7949"/>
                    <a:pt x="1" y="8066"/>
                    <a:pt x="1" y="8207"/>
                  </a:cubicBezTo>
                  <a:lnTo>
                    <a:pt x="1" y="9848"/>
                  </a:lnTo>
                  <a:cubicBezTo>
                    <a:pt x="1" y="10082"/>
                    <a:pt x="212" y="10293"/>
                    <a:pt x="446" y="10293"/>
                  </a:cubicBezTo>
                  <a:lnTo>
                    <a:pt x="8019" y="10293"/>
                  </a:lnTo>
                  <a:cubicBezTo>
                    <a:pt x="8254" y="10293"/>
                    <a:pt x="8465" y="10082"/>
                    <a:pt x="8465" y="9848"/>
                  </a:cubicBezTo>
                  <a:lnTo>
                    <a:pt x="8465" y="259"/>
                  </a:lnTo>
                  <a:cubicBezTo>
                    <a:pt x="8441" y="118"/>
                    <a:pt x="8324" y="1"/>
                    <a:pt x="8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7;p47">
              <a:extLst>
                <a:ext uri="{FF2B5EF4-FFF2-40B4-BE49-F238E27FC236}">
                  <a16:creationId xmlns:a16="http://schemas.microsoft.com/office/drawing/2014/main" id="{3D29A04E-B25B-132E-E64C-3B6991DD12E5}"/>
                </a:ext>
              </a:extLst>
            </p:cNvPr>
            <p:cNvSpPr/>
            <p:nvPr/>
          </p:nvSpPr>
          <p:spPr>
            <a:xfrm>
              <a:off x="3389200" y="2228425"/>
              <a:ext cx="61550" cy="13525"/>
            </a:xfrm>
            <a:custGeom>
              <a:avLst/>
              <a:gdLst/>
              <a:ahLst/>
              <a:cxnLst/>
              <a:rect l="l" t="t" r="r" b="b"/>
              <a:pathLst>
                <a:path w="2462" h="541" extrusionOk="0">
                  <a:moveTo>
                    <a:pt x="258" y="1"/>
                  </a:moveTo>
                  <a:cubicBezTo>
                    <a:pt x="117" y="1"/>
                    <a:pt x="0" y="118"/>
                    <a:pt x="0" y="282"/>
                  </a:cubicBezTo>
                  <a:cubicBezTo>
                    <a:pt x="0" y="423"/>
                    <a:pt x="117" y="540"/>
                    <a:pt x="258" y="540"/>
                  </a:cubicBezTo>
                  <a:lnTo>
                    <a:pt x="2204" y="540"/>
                  </a:lnTo>
                  <a:cubicBezTo>
                    <a:pt x="2345" y="540"/>
                    <a:pt x="2462" y="423"/>
                    <a:pt x="2462" y="282"/>
                  </a:cubicBezTo>
                  <a:cubicBezTo>
                    <a:pt x="2462" y="118"/>
                    <a:pt x="2345" y="1"/>
                    <a:pt x="2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8;p47">
              <a:extLst>
                <a:ext uri="{FF2B5EF4-FFF2-40B4-BE49-F238E27FC236}">
                  <a16:creationId xmlns:a16="http://schemas.microsoft.com/office/drawing/2014/main" id="{1C8E4C9F-17EF-EED4-7DC8-1B4EC05CA69A}"/>
                </a:ext>
              </a:extLst>
            </p:cNvPr>
            <p:cNvSpPr/>
            <p:nvPr/>
          </p:nvSpPr>
          <p:spPr>
            <a:xfrm>
              <a:off x="3366325" y="2272400"/>
              <a:ext cx="105525" cy="13500"/>
            </a:xfrm>
            <a:custGeom>
              <a:avLst/>
              <a:gdLst/>
              <a:ahLst/>
              <a:cxnLst/>
              <a:rect l="l" t="t" r="r" b="b"/>
              <a:pathLst>
                <a:path w="4221" h="540" extrusionOk="0">
                  <a:moveTo>
                    <a:pt x="259" y="0"/>
                  </a:moveTo>
                  <a:cubicBezTo>
                    <a:pt x="118" y="0"/>
                    <a:pt x="1" y="117"/>
                    <a:pt x="1" y="282"/>
                  </a:cubicBezTo>
                  <a:cubicBezTo>
                    <a:pt x="1" y="422"/>
                    <a:pt x="118" y="539"/>
                    <a:pt x="259" y="539"/>
                  </a:cubicBezTo>
                  <a:lnTo>
                    <a:pt x="3963" y="539"/>
                  </a:lnTo>
                  <a:cubicBezTo>
                    <a:pt x="4104" y="539"/>
                    <a:pt x="4221" y="422"/>
                    <a:pt x="4221" y="282"/>
                  </a:cubicBezTo>
                  <a:cubicBezTo>
                    <a:pt x="4221" y="117"/>
                    <a:pt x="4104" y="0"/>
                    <a:pt x="3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9;p47">
              <a:extLst>
                <a:ext uri="{FF2B5EF4-FFF2-40B4-BE49-F238E27FC236}">
                  <a16:creationId xmlns:a16="http://schemas.microsoft.com/office/drawing/2014/main" id="{2135B87A-64B2-65F7-1CAD-8B08E30FAD3D}"/>
                </a:ext>
              </a:extLst>
            </p:cNvPr>
            <p:cNvSpPr/>
            <p:nvPr/>
          </p:nvSpPr>
          <p:spPr>
            <a:xfrm>
              <a:off x="3366325" y="2300525"/>
              <a:ext cx="106700" cy="12925"/>
            </a:xfrm>
            <a:custGeom>
              <a:avLst/>
              <a:gdLst/>
              <a:ahLst/>
              <a:cxnLst/>
              <a:rect l="l" t="t" r="r" b="b"/>
              <a:pathLst>
                <a:path w="4268" h="517" extrusionOk="0">
                  <a:moveTo>
                    <a:pt x="305" y="1"/>
                  </a:moveTo>
                  <a:cubicBezTo>
                    <a:pt x="141" y="1"/>
                    <a:pt x="48" y="118"/>
                    <a:pt x="48" y="258"/>
                  </a:cubicBezTo>
                  <a:cubicBezTo>
                    <a:pt x="1" y="376"/>
                    <a:pt x="118" y="516"/>
                    <a:pt x="305" y="516"/>
                  </a:cubicBezTo>
                  <a:lnTo>
                    <a:pt x="3986" y="516"/>
                  </a:lnTo>
                  <a:cubicBezTo>
                    <a:pt x="4150" y="516"/>
                    <a:pt x="4268" y="399"/>
                    <a:pt x="4268" y="258"/>
                  </a:cubicBezTo>
                  <a:cubicBezTo>
                    <a:pt x="4268" y="118"/>
                    <a:pt x="4150" y="1"/>
                    <a:pt x="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0;p47">
              <a:extLst>
                <a:ext uri="{FF2B5EF4-FFF2-40B4-BE49-F238E27FC236}">
                  <a16:creationId xmlns:a16="http://schemas.microsoft.com/office/drawing/2014/main" id="{CDC9BB9E-3561-3147-779E-8E085F42BAF8}"/>
                </a:ext>
              </a:extLst>
            </p:cNvPr>
            <p:cNvSpPr/>
            <p:nvPr/>
          </p:nvSpPr>
          <p:spPr>
            <a:xfrm>
              <a:off x="3366325" y="2327475"/>
              <a:ext cx="106700" cy="13525"/>
            </a:xfrm>
            <a:custGeom>
              <a:avLst/>
              <a:gdLst/>
              <a:ahLst/>
              <a:cxnLst/>
              <a:rect l="l" t="t" r="r" b="b"/>
              <a:pathLst>
                <a:path w="4268" h="541" extrusionOk="0">
                  <a:moveTo>
                    <a:pt x="305" y="1"/>
                  </a:moveTo>
                  <a:cubicBezTo>
                    <a:pt x="141" y="1"/>
                    <a:pt x="48" y="118"/>
                    <a:pt x="48" y="259"/>
                  </a:cubicBezTo>
                  <a:cubicBezTo>
                    <a:pt x="1" y="423"/>
                    <a:pt x="118" y="540"/>
                    <a:pt x="305" y="540"/>
                  </a:cubicBezTo>
                  <a:lnTo>
                    <a:pt x="3986" y="540"/>
                  </a:lnTo>
                  <a:cubicBezTo>
                    <a:pt x="4150" y="540"/>
                    <a:pt x="4268" y="423"/>
                    <a:pt x="4268" y="259"/>
                  </a:cubicBezTo>
                  <a:cubicBezTo>
                    <a:pt x="4268" y="118"/>
                    <a:pt x="4150" y="1"/>
                    <a:pt x="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1;p47">
              <a:extLst>
                <a:ext uri="{FF2B5EF4-FFF2-40B4-BE49-F238E27FC236}">
                  <a16:creationId xmlns:a16="http://schemas.microsoft.com/office/drawing/2014/main" id="{1B743A79-88DC-C74B-FFC9-3E40CB17FECA}"/>
                </a:ext>
              </a:extLst>
            </p:cNvPr>
            <p:cNvSpPr/>
            <p:nvPr/>
          </p:nvSpPr>
          <p:spPr>
            <a:xfrm>
              <a:off x="3366325" y="2355025"/>
              <a:ext cx="106700" cy="13525"/>
            </a:xfrm>
            <a:custGeom>
              <a:avLst/>
              <a:gdLst/>
              <a:ahLst/>
              <a:cxnLst/>
              <a:rect l="l" t="t" r="r" b="b"/>
              <a:pathLst>
                <a:path w="4268" h="541" extrusionOk="0">
                  <a:moveTo>
                    <a:pt x="305" y="1"/>
                  </a:moveTo>
                  <a:cubicBezTo>
                    <a:pt x="141" y="1"/>
                    <a:pt x="48" y="118"/>
                    <a:pt x="48" y="282"/>
                  </a:cubicBezTo>
                  <a:cubicBezTo>
                    <a:pt x="1" y="423"/>
                    <a:pt x="118" y="540"/>
                    <a:pt x="305" y="540"/>
                  </a:cubicBezTo>
                  <a:lnTo>
                    <a:pt x="3986" y="540"/>
                  </a:lnTo>
                  <a:cubicBezTo>
                    <a:pt x="4150" y="540"/>
                    <a:pt x="4268" y="423"/>
                    <a:pt x="4268" y="282"/>
                  </a:cubicBezTo>
                  <a:cubicBezTo>
                    <a:pt x="4268" y="118"/>
                    <a:pt x="4150" y="1"/>
                    <a:pt x="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2;p47">
              <a:extLst>
                <a:ext uri="{FF2B5EF4-FFF2-40B4-BE49-F238E27FC236}">
                  <a16:creationId xmlns:a16="http://schemas.microsoft.com/office/drawing/2014/main" id="{8A735894-5267-CDC0-2AA3-E867800DFD9F}"/>
                </a:ext>
              </a:extLst>
            </p:cNvPr>
            <p:cNvSpPr/>
            <p:nvPr/>
          </p:nvSpPr>
          <p:spPr>
            <a:xfrm>
              <a:off x="3366325" y="2383175"/>
              <a:ext cx="106700" cy="13500"/>
            </a:xfrm>
            <a:custGeom>
              <a:avLst/>
              <a:gdLst/>
              <a:ahLst/>
              <a:cxnLst/>
              <a:rect l="l" t="t" r="r" b="b"/>
              <a:pathLst>
                <a:path w="4268" h="540" extrusionOk="0">
                  <a:moveTo>
                    <a:pt x="305" y="0"/>
                  </a:moveTo>
                  <a:cubicBezTo>
                    <a:pt x="141" y="0"/>
                    <a:pt x="48" y="118"/>
                    <a:pt x="48" y="258"/>
                  </a:cubicBezTo>
                  <a:cubicBezTo>
                    <a:pt x="1" y="422"/>
                    <a:pt x="118" y="540"/>
                    <a:pt x="305" y="540"/>
                  </a:cubicBezTo>
                  <a:lnTo>
                    <a:pt x="3986" y="540"/>
                  </a:lnTo>
                  <a:cubicBezTo>
                    <a:pt x="4150" y="540"/>
                    <a:pt x="4268" y="422"/>
                    <a:pt x="4268" y="258"/>
                  </a:cubicBezTo>
                  <a:cubicBezTo>
                    <a:pt x="4268" y="118"/>
                    <a:pt x="4150" y="0"/>
                    <a:pt x="3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3;p47">
              <a:extLst>
                <a:ext uri="{FF2B5EF4-FFF2-40B4-BE49-F238E27FC236}">
                  <a16:creationId xmlns:a16="http://schemas.microsoft.com/office/drawing/2014/main" id="{5A17C084-362D-06C2-4322-466E3DE95400}"/>
                </a:ext>
              </a:extLst>
            </p:cNvPr>
            <p:cNvSpPr/>
            <p:nvPr/>
          </p:nvSpPr>
          <p:spPr>
            <a:xfrm>
              <a:off x="3314750" y="2006125"/>
              <a:ext cx="356400" cy="382925"/>
            </a:xfrm>
            <a:custGeom>
              <a:avLst/>
              <a:gdLst/>
              <a:ahLst/>
              <a:cxnLst/>
              <a:rect l="l" t="t" r="r" b="b"/>
              <a:pathLst>
                <a:path w="14256" h="15317" extrusionOk="0">
                  <a:moveTo>
                    <a:pt x="3752" y="968"/>
                  </a:moveTo>
                  <a:lnTo>
                    <a:pt x="4361" y="1390"/>
                  </a:lnTo>
                  <a:cubicBezTo>
                    <a:pt x="4525" y="1508"/>
                    <a:pt x="4643" y="1695"/>
                    <a:pt x="4736" y="1859"/>
                  </a:cubicBezTo>
                  <a:lnTo>
                    <a:pt x="4525" y="2023"/>
                  </a:lnTo>
                  <a:cubicBezTo>
                    <a:pt x="4361" y="2141"/>
                    <a:pt x="4174" y="2187"/>
                    <a:pt x="3986" y="2211"/>
                  </a:cubicBezTo>
                  <a:lnTo>
                    <a:pt x="3423" y="2281"/>
                  </a:lnTo>
                  <a:lnTo>
                    <a:pt x="3916" y="1930"/>
                  </a:lnTo>
                  <a:cubicBezTo>
                    <a:pt x="4010" y="1859"/>
                    <a:pt x="4057" y="1812"/>
                    <a:pt x="4103" y="1695"/>
                  </a:cubicBezTo>
                  <a:cubicBezTo>
                    <a:pt x="4127" y="1601"/>
                    <a:pt x="4103" y="1484"/>
                    <a:pt x="4033" y="1437"/>
                  </a:cubicBezTo>
                  <a:lnTo>
                    <a:pt x="3752" y="968"/>
                  </a:lnTo>
                  <a:close/>
                  <a:moveTo>
                    <a:pt x="5768" y="804"/>
                  </a:moveTo>
                  <a:cubicBezTo>
                    <a:pt x="6542" y="804"/>
                    <a:pt x="7175" y="1461"/>
                    <a:pt x="7198" y="2211"/>
                  </a:cubicBezTo>
                  <a:cubicBezTo>
                    <a:pt x="7198" y="2328"/>
                    <a:pt x="7245" y="2422"/>
                    <a:pt x="7362" y="2492"/>
                  </a:cubicBezTo>
                  <a:cubicBezTo>
                    <a:pt x="7644" y="2563"/>
                    <a:pt x="7925" y="2727"/>
                    <a:pt x="8277" y="2891"/>
                  </a:cubicBezTo>
                  <a:cubicBezTo>
                    <a:pt x="8230" y="2914"/>
                    <a:pt x="8159" y="2914"/>
                    <a:pt x="8113" y="2961"/>
                  </a:cubicBezTo>
                  <a:cubicBezTo>
                    <a:pt x="7948" y="3008"/>
                    <a:pt x="7925" y="3196"/>
                    <a:pt x="7995" y="3313"/>
                  </a:cubicBezTo>
                  <a:cubicBezTo>
                    <a:pt x="8028" y="3411"/>
                    <a:pt x="8129" y="3452"/>
                    <a:pt x="8227" y="3452"/>
                  </a:cubicBezTo>
                  <a:cubicBezTo>
                    <a:pt x="8270" y="3452"/>
                    <a:pt x="8311" y="3444"/>
                    <a:pt x="8347" y="3430"/>
                  </a:cubicBezTo>
                  <a:cubicBezTo>
                    <a:pt x="8441" y="3360"/>
                    <a:pt x="8535" y="3360"/>
                    <a:pt x="8628" y="3360"/>
                  </a:cubicBezTo>
                  <a:lnTo>
                    <a:pt x="13411" y="3735"/>
                  </a:lnTo>
                  <a:cubicBezTo>
                    <a:pt x="12614" y="4087"/>
                    <a:pt x="11207" y="4649"/>
                    <a:pt x="9894" y="4649"/>
                  </a:cubicBezTo>
                  <a:cubicBezTo>
                    <a:pt x="9285" y="4649"/>
                    <a:pt x="8746" y="4555"/>
                    <a:pt x="8347" y="4368"/>
                  </a:cubicBezTo>
                  <a:cubicBezTo>
                    <a:pt x="8253" y="4321"/>
                    <a:pt x="8183" y="4274"/>
                    <a:pt x="8136" y="4180"/>
                  </a:cubicBezTo>
                  <a:cubicBezTo>
                    <a:pt x="8081" y="4112"/>
                    <a:pt x="8003" y="4076"/>
                    <a:pt x="7924" y="4076"/>
                  </a:cubicBezTo>
                  <a:cubicBezTo>
                    <a:pt x="7867" y="4076"/>
                    <a:pt x="7810" y="4094"/>
                    <a:pt x="7761" y="4133"/>
                  </a:cubicBezTo>
                  <a:cubicBezTo>
                    <a:pt x="7644" y="4204"/>
                    <a:pt x="7597" y="4391"/>
                    <a:pt x="7691" y="4509"/>
                  </a:cubicBezTo>
                  <a:cubicBezTo>
                    <a:pt x="7808" y="4649"/>
                    <a:pt x="7925" y="4766"/>
                    <a:pt x="8113" y="4837"/>
                  </a:cubicBezTo>
                  <a:cubicBezTo>
                    <a:pt x="8605" y="5071"/>
                    <a:pt x="9191" y="5188"/>
                    <a:pt x="9894" y="5188"/>
                  </a:cubicBezTo>
                  <a:cubicBezTo>
                    <a:pt x="10082" y="5188"/>
                    <a:pt x="10269" y="5188"/>
                    <a:pt x="10480" y="5142"/>
                  </a:cubicBezTo>
                  <a:lnTo>
                    <a:pt x="10480" y="5142"/>
                  </a:lnTo>
                  <a:cubicBezTo>
                    <a:pt x="10480" y="5212"/>
                    <a:pt x="10457" y="5306"/>
                    <a:pt x="10434" y="5353"/>
                  </a:cubicBezTo>
                  <a:cubicBezTo>
                    <a:pt x="10363" y="5470"/>
                    <a:pt x="10434" y="5587"/>
                    <a:pt x="10504" y="5681"/>
                  </a:cubicBezTo>
                  <a:lnTo>
                    <a:pt x="13622" y="7908"/>
                  </a:lnTo>
                  <a:cubicBezTo>
                    <a:pt x="13669" y="8002"/>
                    <a:pt x="13669" y="8049"/>
                    <a:pt x="13669" y="8072"/>
                  </a:cubicBezTo>
                  <a:cubicBezTo>
                    <a:pt x="13669" y="8119"/>
                    <a:pt x="13646" y="8166"/>
                    <a:pt x="13599" y="8189"/>
                  </a:cubicBezTo>
                  <a:lnTo>
                    <a:pt x="13505" y="8189"/>
                  </a:lnTo>
                  <a:lnTo>
                    <a:pt x="9871" y="6361"/>
                  </a:lnTo>
                  <a:cubicBezTo>
                    <a:pt x="9824" y="6337"/>
                    <a:pt x="9777" y="6326"/>
                    <a:pt x="9733" y="6326"/>
                  </a:cubicBezTo>
                  <a:cubicBezTo>
                    <a:pt x="9689" y="6326"/>
                    <a:pt x="9648" y="6337"/>
                    <a:pt x="9613" y="6361"/>
                  </a:cubicBezTo>
                  <a:cubicBezTo>
                    <a:pt x="9233" y="6596"/>
                    <a:pt x="8777" y="6713"/>
                    <a:pt x="8309" y="6713"/>
                  </a:cubicBezTo>
                  <a:cubicBezTo>
                    <a:pt x="7795" y="6713"/>
                    <a:pt x="7265" y="6572"/>
                    <a:pt x="6800" y="6290"/>
                  </a:cubicBezTo>
                  <a:cubicBezTo>
                    <a:pt x="5815" y="5728"/>
                    <a:pt x="5276" y="4766"/>
                    <a:pt x="5299" y="3805"/>
                  </a:cubicBezTo>
                  <a:cubicBezTo>
                    <a:pt x="5299" y="3688"/>
                    <a:pt x="5229" y="3594"/>
                    <a:pt x="5158" y="3547"/>
                  </a:cubicBezTo>
                  <a:cubicBezTo>
                    <a:pt x="4760" y="3360"/>
                    <a:pt x="4502" y="3032"/>
                    <a:pt x="4385" y="2656"/>
                  </a:cubicBezTo>
                  <a:cubicBezTo>
                    <a:pt x="4572" y="2610"/>
                    <a:pt x="4713" y="2539"/>
                    <a:pt x="4854" y="2445"/>
                  </a:cubicBezTo>
                  <a:lnTo>
                    <a:pt x="5065" y="2305"/>
                  </a:lnTo>
                  <a:cubicBezTo>
                    <a:pt x="5299" y="2164"/>
                    <a:pt x="5346" y="1859"/>
                    <a:pt x="5252" y="1625"/>
                  </a:cubicBezTo>
                  <a:cubicBezTo>
                    <a:pt x="5182" y="1437"/>
                    <a:pt x="5018" y="1250"/>
                    <a:pt x="4877" y="1109"/>
                  </a:cubicBezTo>
                  <a:cubicBezTo>
                    <a:pt x="5135" y="898"/>
                    <a:pt x="5440" y="804"/>
                    <a:pt x="5768" y="804"/>
                  </a:cubicBezTo>
                  <a:close/>
                  <a:moveTo>
                    <a:pt x="3250" y="0"/>
                  </a:moveTo>
                  <a:cubicBezTo>
                    <a:pt x="3154" y="0"/>
                    <a:pt x="3055" y="36"/>
                    <a:pt x="2978" y="101"/>
                  </a:cubicBezTo>
                  <a:cubicBezTo>
                    <a:pt x="2837" y="242"/>
                    <a:pt x="2790" y="453"/>
                    <a:pt x="2908" y="593"/>
                  </a:cubicBezTo>
                  <a:lnTo>
                    <a:pt x="3494" y="1554"/>
                  </a:lnTo>
                  <a:lnTo>
                    <a:pt x="2626" y="2070"/>
                  </a:lnTo>
                  <a:cubicBezTo>
                    <a:pt x="2486" y="2164"/>
                    <a:pt x="2392" y="2352"/>
                    <a:pt x="2439" y="2539"/>
                  </a:cubicBezTo>
                  <a:cubicBezTo>
                    <a:pt x="2509" y="2703"/>
                    <a:pt x="2650" y="2797"/>
                    <a:pt x="2837" y="2797"/>
                  </a:cubicBezTo>
                  <a:lnTo>
                    <a:pt x="2861" y="2797"/>
                  </a:lnTo>
                  <a:lnTo>
                    <a:pt x="3822" y="2727"/>
                  </a:lnTo>
                  <a:cubicBezTo>
                    <a:pt x="3963" y="3219"/>
                    <a:pt x="4291" y="3665"/>
                    <a:pt x="4736" y="3922"/>
                  </a:cubicBezTo>
                  <a:cubicBezTo>
                    <a:pt x="4736" y="4977"/>
                    <a:pt x="5346" y="5986"/>
                    <a:pt x="6354" y="6619"/>
                  </a:cubicBezTo>
                  <a:lnTo>
                    <a:pt x="6331" y="6619"/>
                  </a:lnTo>
                  <a:cubicBezTo>
                    <a:pt x="6284" y="6619"/>
                    <a:pt x="6284" y="6642"/>
                    <a:pt x="6260" y="6642"/>
                  </a:cubicBezTo>
                  <a:lnTo>
                    <a:pt x="423" y="6642"/>
                  </a:lnTo>
                  <a:cubicBezTo>
                    <a:pt x="188" y="6642"/>
                    <a:pt x="0" y="6853"/>
                    <a:pt x="0" y="7088"/>
                  </a:cubicBezTo>
                  <a:lnTo>
                    <a:pt x="0" y="15059"/>
                  </a:lnTo>
                  <a:cubicBezTo>
                    <a:pt x="0" y="15200"/>
                    <a:pt x="118" y="15317"/>
                    <a:pt x="258" y="15317"/>
                  </a:cubicBezTo>
                  <a:cubicBezTo>
                    <a:pt x="399" y="15317"/>
                    <a:pt x="516" y="15200"/>
                    <a:pt x="516" y="15059"/>
                  </a:cubicBezTo>
                  <a:lnTo>
                    <a:pt x="516" y="7205"/>
                  </a:lnTo>
                  <a:lnTo>
                    <a:pt x="7292" y="7205"/>
                  </a:lnTo>
                  <a:cubicBezTo>
                    <a:pt x="7057" y="7369"/>
                    <a:pt x="6940" y="7510"/>
                    <a:pt x="6917" y="7556"/>
                  </a:cubicBezTo>
                  <a:cubicBezTo>
                    <a:pt x="6823" y="7674"/>
                    <a:pt x="6846" y="7838"/>
                    <a:pt x="6964" y="7932"/>
                  </a:cubicBezTo>
                  <a:cubicBezTo>
                    <a:pt x="7011" y="7955"/>
                    <a:pt x="7057" y="7978"/>
                    <a:pt x="7104" y="7978"/>
                  </a:cubicBezTo>
                  <a:cubicBezTo>
                    <a:pt x="7198" y="7978"/>
                    <a:pt x="7292" y="7955"/>
                    <a:pt x="7339" y="7861"/>
                  </a:cubicBezTo>
                  <a:cubicBezTo>
                    <a:pt x="7339" y="7839"/>
                    <a:pt x="7684" y="7432"/>
                    <a:pt x="8317" y="7432"/>
                  </a:cubicBezTo>
                  <a:cubicBezTo>
                    <a:pt x="8365" y="7432"/>
                    <a:pt x="8414" y="7434"/>
                    <a:pt x="8464" y="7439"/>
                  </a:cubicBezTo>
                  <a:cubicBezTo>
                    <a:pt x="8605" y="7439"/>
                    <a:pt x="8746" y="7345"/>
                    <a:pt x="8746" y="7205"/>
                  </a:cubicBezTo>
                  <a:lnTo>
                    <a:pt x="8746" y="7158"/>
                  </a:lnTo>
                  <a:cubicBezTo>
                    <a:pt x="9074" y="7111"/>
                    <a:pt x="9402" y="7017"/>
                    <a:pt x="9683" y="6853"/>
                  </a:cubicBezTo>
                  <a:lnTo>
                    <a:pt x="13177" y="8635"/>
                  </a:lnTo>
                  <a:cubicBezTo>
                    <a:pt x="13270" y="8682"/>
                    <a:pt x="13388" y="8729"/>
                    <a:pt x="13505" y="8729"/>
                  </a:cubicBezTo>
                  <a:cubicBezTo>
                    <a:pt x="13552" y="8729"/>
                    <a:pt x="13622" y="8729"/>
                    <a:pt x="13669" y="8682"/>
                  </a:cubicBezTo>
                  <a:cubicBezTo>
                    <a:pt x="13950" y="8635"/>
                    <a:pt x="14114" y="8424"/>
                    <a:pt x="14185" y="8166"/>
                  </a:cubicBezTo>
                  <a:cubicBezTo>
                    <a:pt x="14255" y="7908"/>
                    <a:pt x="14138" y="7650"/>
                    <a:pt x="13950" y="7486"/>
                  </a:cubicBezTo>
                  <a:lnTo>
                    <a:pt x="10973" y="5376"/>
                  </a:lnTo>
                  <a:cubicBezTo>
                    <a:pt x="11020" y="5306"/>
                    <a:pt x="11020" y="5212"/>
                    <a:pt x="11043" y="5118"/>
                  </a:cubicBezTo>
                  <a:cubicBezTo>
                    <a:pt x="12051" y="4954"/>
                    <a:pt x="13036" y="4555"/>
                    <a:pt x="13739" y="4204"/>
                  </a:cubicBezTo>
                  <a:cubicBezTo>
                    <a:pt x="13927" y="4133"/>
                    <a:pt x="14044" y="3899"/>
                    <a:pt x="14021" y="3665"/>
                  </a:cubicBezTo>
                  <a:cubicBezTo>
                    <a:pt x="13997" y="3430"/>
                    <a:pt x="13786" y="3243"/>
                    <a:pt x="13552" y="3243"/>
                  </a:cubicBezTo>
                  <a:lnTo>
                    <a:pt x="9332" y="2891"/>
                  </a:lnTo>
                  <a:cubicBezTo>
                    <a:pt x="9332" y="2891"/>
                    <a:pt x="9308" y="2891"/>
                    <a:pt x="9308" y="2867"/>
                  </a:cubicBezTo>
                  <a:cubicBezTo>
                    <a:pt x="9191" y="2774"/>
                    <a:pt x="9050" y="2680"/>
                    <a:pt x="8863" y="2586"/>
                  </a:cubicBezTo>
                  <a:cubicBezTo>
                    <a:pt x="8394" y="2328"/>
                    <a:pt x="8019" y="2141"/>
                    <a:pt x="7691" y="2000"/>
                  </a:cubicBezTo>
                  <a:cubicBezTo>
                    <a:pt x="7573" y="1015"/>
                    <a:pt x="6729" y="242"/>
                    <a:pt x="5721" y="242"/>
                  </a:cubicBezTo>
                  <a:cubicBezTo>
                    <a:pt x="5229" y="242"/>
                    <a:pt x="4760" y="429"/>
                    <a:pt x="4408" y="757"/>
                  </a:cubicBezTo>
                  <a:lnTo>
                    <a:pt x="3470" y="77"/>
                  </a:lnTo>
                  <a:cubicBezTo>
                    <a:pt x="3407" y="25"/>
                    <a:pt x="3329"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4;p47">
              <a:extLst>
                <a:ext uri="{FF2B5EF4-FFF2-40B4-BE49-F238E27FC236}">
                  <a16:creationId xmlns:a16="http://schemas.microsoft.com/office/drawing/2014/main" id="{1FBB399E-478A-93B4-0896-67B94C318990}"/>
                </a:ext>
              </a:extLst>
            </p:cNvPr>
            <p:cNvSpPr/>
            <p:nvPr/>
          </p:nvSpPr>
          <p:spPr>
            <a:xfrm>
              <a:off x="3454825" y="2049075"/>
              <a:ext cx="16450" cy="15850"/>
            </a:xfrm>
            <a:custGeom>
              <a:avLst/>
              <a:gdLst/>
              <a:ahLst/>
              <a:cxnLst/>
              <a:rect l="l" t="t" r="r" b="b"/>
              <a:pathLst>
                <a:path w="658" h="634" extrusionOk="0">
                  <a:moveTo>
                    <a:pt x="329" y="1"/>
                  </a:moveTo>
                  <a:cubicBezTo>
                    <a:pt x="165" y="1"/>
                    <a:pt x="1" y="141"/>
                    <a:pt x="1" y="329"/>
                  </a:cubicBezTo>
                  <a:cubicBezTo>
                    <a:pt x="1" y="493"/>
                    <a:pt x="165" y="634"/>
                    <a:pt x="329" y="634"/>
                  </a:cubicBezTo>
                  <a:cubicBezTo>
                    <a:pt x="517" y="634"/>
                    <a:pt x="657" y="493"/>
                    <a:pt x="657" y="329"/>
                  </a:cubicBezTo>
                  <a:cubicBezTo>
                    <a:pt x="657" y="141"/>
                    <a:pt x="51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n 1">
            <a:extLst>
              <a:ext uri="{FF2B5EF4-FFF2-40B4-BE49-F238E27FC236}">
                <a16:creationId xmlns:a16="http://schemas.microsoft.com/office/drawing/2014/main" id="{A63EC908-625C-578F-016E-CA3459313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3" name="Imagen 2">
            <a:extLst>
              <a:ext uri="{FF2B5EF4-FFF2-40B4-BE49-F238E27FC236}">
                <a16:creationId xmlns:a16="http://schemas.microsoft.com/office/drawing/2014/main" id="{F8948991-CF8E-06C2-A41A-1864E38059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045" y="4748483"/>
            <a:ext cx="958788" cy="273184"/>
          </a:xfrm>
          <a:prstGeom prst="rect">
            <a:avLst/>
          </a:prstGeom>
        </p:spPr>
      </p:pic>
      <p:sp>
        <p:nvSpPr>
          <p:cNvPr id="6" name="CuadroTexto 5">
            <a:extLst>
              <a:ext uri="{FF2B5EF4-FFF2-40B4-BE49-F238E27FC236}">
                <a16:creationId xmlns:a16="http://schemas.microsoft.com/office/drawing/2014/main" id="{0E04E70D-C91A-B49B-D5D5-B38DAA903AF5}"/>
              </a:ext>
            </a:extLst>
          </p:cNvPr>
          <p:cNvSpPr txBox="1"/>
          <p:nvPr/>
        </p:nvSpPr>
        <p:spPr>
          <a:xfrm>
            <a:off x="1838325" y="2840248"/>
            <a:ext cx="5467350" cy="1631216"/>
          </a:xfrm>
          <a:prstGeom prst="rect">
            <a:avLst/>
          </a:prstGeom>
          <a:noFill/>
          <a:ln w="19050">
            <a:solidFill>
              <a:schemeClr val="tx2"/>
            </a:solidFill>
          </a:ln>
        </p:spPr>
        <p:txBody>
          <a:bodyPr wrap="square">
            <a:spAutoFit/>
          </a:bodyPr>
          <a:lstStyle/>
          <a:p>
            <a:pPr marL="0" lvl="0" indent="0" algn="ctr" rtl="0">
              <a:spcBef>
                <a:spcPts val="0"/>
              </a:spcBef>
              <a:spcAft>
                <a:spcPts val="0"/>
              </a:spcAft>
              <a:buNone/>
            </a:pPr>
            <a:r>
              <a:rPr lang="es-MX" sz="2200" dirty="0">
                <a:solidFill>
                  <a:schemeClr val="dk1"/>
                </a:solidFill>
                <a:latin typeface="Bitter"/>
                <a:sym typeface="Bitter"/>
              </a:rPr>
              <a:t>¿Cuáles son las actividades comunitarias que relata el texto?</a:t>
            </a:r>
          </a:p>
          <a:p>
            <a:pPr marL="0" lvl="0" indent="0" algn="ctr" rtl="0">
              <a:spcBef>
                <a:spcPts val="0"/>
              </a:spcBef>
              <a:spcAft>
                <a:spcPts val="0"/>
              </a:spcAft>
              <a:buNone/>
            </a:pPr>
            <a:endParaRPr lang="es-MX" sz="1200" dirty="0">
              <a:solidFill>
                <a:schemeClr val="dk1"/>
              </a:solidFill>
              <a:latin typeface="Bitter"/>
              <a:sym typeface="Bitter"/>
            </a:endParaRPr>
          </a:p>
          <a:p>
            <a:pPr marL="0" lvl="0" indent="0" algn="ctr" rtl="0">
              <a:spcBef>
                <a:spcPts val="0"/>
              </a:spcBef>
              <a:spcAft>
                <a:spcPts val="0"/>
              </a:spcAft>
              <a:buNone/>
            </a:pPr>
            <a:r>
              <a:rPr lang="es-MX" sz="2200" dirty="0">
                <a:solidFill>
                  <a:schemeClr val="dk1"/>
                </a:solidFill>
                <a:latin typeface="Bitter"/>
                <a:sym typeface="Bitter"/>
              </a:rPr>
              <a:t>¿Cuáles son los sentimientos que une a la comunidad?</a:t>
            </a:r>
            <a:endParaRPr lang="en-US" sz="2200" dirty="0">
              <a:solidFill>
                <a:schemeClr val="dk1"/>
              </a:solidFill>
              <a:latin typeface="Bitter"/>
              <a:sym typeface="Bitter"/>
            </a:endParaRPr>
          </a:p>
        </p:txBody>
      </p:sp>
      <p:sp>
        <p:nvSpPr>
          <p:cNvPr id="424" name="Google Shape;424;p44"/>
          <p:cNvSpPr txBox="1">
            <a:spLocks noGrp="1"/>
          </p:cNvSpPr>
          <p:nvPr>
            <p:ph type="body" idx="1"/>
          </p:nvPr>
        </p:nvSpPr>
        <p:spPr>
          <a:xfrm>
            <a:off x="918203" y="672037"/>
            <a:ext cx="7326898" cy="15208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sz="2400" dirty="0">
                <a:solidFill>
                  <a:schemeClr val="dk1"/>
                </a:solidFill>
              </a:rPr>
              <a:t>Alababan a Dios y gozaban de la simpatía de todo el pueblo. El Señor agregaba cada día a la comunidad a los que se habían de salvar. </a:t>
            </a:r>
          </a:p>
        </p:txBody>
      </p:sp>
      <p:pic>
        <p:nvPicPr>
          <p:cNvPr id="5" name="Google Shape;1113;p66">
            <a:extLst>
              <a:ext uri="{FF2B5EF4-FFF2-40B4-BE49-F238E27FC236}">
                <a16:creationId xmlns:a16="http://schemas.microsoft.com/office/drawing/2014/main" id="{F9DAE3D0-80BB-02FC-01A1-4B36F4DD82D1}"/>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1423263" y="2840248"/>
            <a:ext cx="344852" cy="408766"/>
          </a:xfrm>
          <a:prstGeom prst="rect">
            <a:avLst/>
          </a:prstGeom>
          <a:noFill/>
          <a:ln>
            <a:noFill/>
          </a:ln>
        </p:spPr>
      </p:pic>
      <p:pic>
        <p:nvPicPr>
          <p:cNvPr id="7" name="Google Shape;1117;p66">
            <a:extLst>
              <a:ext uri="{FF2B5EF4-FFF2-40B4-BE49-F238E27FC236}">
                <a16:creationId xmlns:a16="http://schemas.microsoft.com/office/drawing/2014/main" id="{6DDEA698-EF83-5F3F-5C14-9A3B85E1120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1499090" y="3672544"/>
            <a:ext cx="274405" cy="4260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1" y="0"/>
            <a:ext cx="9144000" cy="638313"/>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MX" sz="4000" dirty="0"/>
              <a:t>Pistas para acoger el texto…</a:t>
            </a:r>
            <a:endParaRPr lang="es-ES" sz="4000" dirty="0"/>
          </a:p>
        </p:txBody>
      </p:sp>
      <p:pic>
        <p:nvPicPr>
          <p:cNvPr id="401" name="Google Shape;401;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72477" y="4259799"/>
            <a:ext cx="415200" cy="790033"/>
          </a:xfrm>
          <a:prstGeom prst="rect">
            <a:avLst/>
          </a:prstGeom>
          <a:noFill/>
          <a:ln>
            <a:noFill/>
          </a:ln>
        </p:spPr>
      </p:pic>
      <p:pic>
        <p:nvPicPr>
          <p:cNvPr id="3" name="Imagen 2">
            <a:extLst>
              <a:ext uri="{FF2B5EF4-FFF2-40B4-BE49-F238E27FC236}">
                <a16:creationId xmlns:a16="http://schemas.microsoft.com/office/drawing/2014/main" id="{802184C1-1278-ACEE-5774-E8264BB3E1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4088" y="101743"/>
            <a:ext cx="702772" cy="725442"/>
          </a:xfrm>
          <a:prstGeom prst="rect">
            <a:avLst/>
          </a:prstGeom>
        </p:spPr>
      </p:pic>
      <p:pic>
        <p:nvPicPr>
          <p:cNvPr id="2" name="Imagen 1">
            <a:extLst>
              <a:ext uri="{FF2B5EF4-FFF2-40B4-BE49-F238E27FC236}">
                <a16:creationId xmlns:a16="http://schemas.microsoft.com/office/drawing/2014/main" id="{05ECB3CF-4CD4-A1F2-814A-4B2EAEC145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5" name="Imagen 4">
            <a:extLst>
              <a:ext uri="{FF2B5EF4-FFF2-40B4-BE49-F238E27FC236}">
                <a16:creationId xmlns:a16="http://schemas.microsoft.com/office/drawing/2014/main" id="{6DC2A69A-8A9B-A9AF-0D79-1FD35A1AB3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7703" y="4790194"/>
            <a:ext cx="958788" cy="273184"/>
          </a:xfrm>
          <a:prstGeom prst="rect">
            <a:avLst/>
          </a:prstGeom>
        </p:spPr>
      </p:pic>
      <p:sp>
        <p:nvSpPr>
          <p:cNvPr id="398" name="Google Shape;398;p41"/>
          <p:cNvSpPr txBox="1">
            <a:spLocks noGrp="1"/>
          </p:cNvSpPr>
          <p:nvPr>
            <p:ph type="subTitle" idx="1"/>
          </p:nvPr>
        </p:nvSpPr>
        <p:spPr>
          <a:xfrm>
            <a:off x="704851" y="941033"/>
            <a:ext cx="4035826" cy="3994951"/>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s-MX" sz="2400" dirty="0"/>
              <a:t>Al mirar de cerca este texto encontramos cuatro actividades concretas que desarrollaba la comunidad. Reflexionemos cada una de ellas, usando cuatro símbolos: un libro, unas monedas, un pan y una Biblia.</a:t>
            </a:r>
            <a:endParaRPr lang="en-US" sz="2400" dirty="0"/>
          </a:p>
        </p:txBody>
      </p:sp>
      <p:pic>
        <p:nvPicPr>
          <p:cNvPr id="7" name="Imagen 6">
            <a:extLst>
              <a:ext uri="{FF2B5EF4-FFF2-40B4-BE49-F238E27FC236}">
                <a16:creationId xmlns:a16="http://schemas.microsoft.com/office/drawing/2014/main" id="{8C959EF0-CD3D-5691-F96F-E1CE5E520F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1308" y="733517"/>
            <a:ext cx="4046203" cy="3994951"/>
          </a:xfrm>
          <a:prstGeom prst="rect">
            <a:avLst/>
          </a:prstGeom>
        </p:spPr>
      </p:pic>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327642" y="329080"/>
            <a:ext cx="7040824" cy="4981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sz="2800" dirty="0">
                <a:solidFill>
                  <a:schemeClr val="accent1"/>
                </a:solidFill>
              </a:rPr>
              <a:t>Participar en la enseñanza de los apóstoles.</a:t>
            </a:r>
            <a:endParaRPr lang="es-ES" sz="2800" dirty="0">
              <a:solidFill>
                <a:schemeClr val="accent1"/>
              </a:solidFill>
            </a:endParaRPr>
          </a:p>
        </p:txBody>
      </p:sp>
      <p:pic>
        <p:nvPicPr>
          <p:cNvPr id="3" name="Imagen 2">
            <a:extLst>
              <a:ext uri="{FF2B5EF4-FFF2-40B4-BE49-F238E27FC236}">
                <a16:creationId xmlns:a16="http://schemas.microsoft.com/office/drawing/2014/main" id="{802184C1-1278-ACEE-5774-E8264BB3E1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575062" y="162296"/>
            <a:ext cx="482592" cy="498159"/>
          </a:xfrm>
          <a:prstGeom prst="rect">
            <a:avLst/>
          </a:prstGeom>
        </p:spPr>
      </p:pic>
      <p:sp>
        <p:nvSpPr>
          <p:cNvPr id="9" name="Google Shape;397;p41">
            <a:extLst>
              <a:ext uri="{FF2B5EF4-FFF2-40B4-BE49-F238E27FC236}">
                <a16:creationId xmlns:a16="http://schemas.microsoft.com/office/drawing/2014/main" id="{B7570AE3-EEDA-B05A-D937-7D531ACE40EB}"/>
              </a:ext>
            </a:extLst>
          </p:cNvPr>
          <p:cNvSpPr txBox="1">
            <a:spLocks/>
          </p:cNvSpPr>
          <p:nvPr/>
        </p:nvSpPr>
        <p:spPr>
          <a:xfrm rot="5400000">
            <a:off x="7335124" y="2141691"/>
            <a:ext cx="3290110" cy="327642"/>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6000" b="0" i="0" u="none" strike="noStrike" cap="none">
                <a:solidFill>
                  <a:schemeClr val="dk1"/>
                </a:solidFill>
                <a:latin typeface="Berkshire Swash"/>
                <a:ea typeface="Berkshire Swash"/>
                <a:cs typeface="Berkshire Swash"/>
                <a:sym typeface="Berkshire Swash"/>
              </a:defRPr>
            </a:lvl1pPr>
            <a:lvl2pPr marR="0" lvl="1"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000" dirty="0"/>
              <a:t>Pistas para acoger el texto…</a:t>
            </a:r>
            <a:endParaRPr lang="es-ES" sz="2000" dirty="0"/>
          </a:p>
        </p:txBody>
      </p:sp>
      <p:pic>
        <p:nvPicPr>
          <p:cNvPr id="2" name="Imagen 1">
            <a:extLst>
              <a:ext uri="{FF2B5EF4-FFF2-40B4-BE49-F238E27FC236}">
                <a16:creationId xmlns:a16="http://schemas.microsoft.com/office/drawing/2014/main" id="{C9A9472D-8983-9D57-5AE9-1E9EA43EE4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5" name="Imagen 4">
            <a:extLst>
              <a:ext uri="{FF2B5EF4-FFF2-40B4-BE49-F238E27FC236}">
                <a16:creationId xmlns:a16="http://schemas.microsoft.com/office/drawing/2014/main" id="{07647E46-A06C-FC73-895B-01E0705D8F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46" y="37255"/>
            <a:ext cx="958788" cy="273184"/>
          </a:xfrm>
          <a:prstGeom prst="rect">
            <a:avLst/>
          </a:prstGeom>
        </p:spPr>
      </p:pic>
      <p:pic>
        <p:nvPicPr>
          <p:cNvPr id="6" name="Imagen 5">
            <a:extLst>
              <a:ext uri="{FF2B5EF4-FFF2-40B4-BE49-F238E27FC236}">
                <a16:creationId xmlns:a16="http://schemas.microsoft.com/office/drawing/2014/main" id="{C6897D6E-F9E6-841C-83D2-79D18C7572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5718" y="2525526"/>
            <a:ext cx="3793437" cy="2571750"/>
          </a:xfrm>
          <a:prstGeom prst="rect">
            <a:avLst/>
          </a:prstGeom>
        </p:spPr>
      </p:pic>
      <p:sp>
        <p:nvSpPr>
          <p:cNvPr id="398" name="Google Shape;398;p41"/>
          <p:cNvSpPr txBox="1">
            <a:spLocks noGrp="1"/>
          </p:cNvSpPr>
          <p:nvPr>
            <p:ph type="subTitle" idx="1"/>
          </p:nvPr>
        </p:nvSpPr>
        <p:spPr>
          <a:xfrm>
            <a:off x="327642" y="845880"/>
            <a:ext cx="8488716" cy="4048217"/>
          </a:xfrm>
          <a:prstGeom prst="rect">
            <a:avLst/>
          </a:prstGeom>
        </p:spPr>
        <p:txBody>
          <a:bodyPr spcFirstLastPara="1" wrap="square" lIns="91425" tIns="91425" rIns="91425" bIns="91425" anchor="ctr" anchorCtr="0">
            <a:noAutofit/>
          </a:bodyPr>
          <a:lstStyle/>
          <a:p>
            <a:pPr marL="0" lvl="0" indent="0" algn="l" rtl="0">
              <a:spcBef>
                <a:spcPts val="0"/>
              </a:spcBef>
              <a:buNone/>
            </a:pPr>
            <a:r>
              <a:rPr lang="es-MX" sz="2000" dirty="0"/>
              <a:t>Al frente de las comunidades estaban los apóstoles, testigos de la resurrección de Jesús y de la presencia del Espíritu Santo en medio de la  comunidad. Los creyentes, que habían compartido su vida con el Maestro, ahora quieren compartir, con los nuevos hermanos, su experiencia con las palabras y gestos del Señor. ¡Así recuerdan y actualizan la práctica de Jesús! Su testimonio </a:t>
            </a:r>
          </a:p>
          <a:p>
            <a:pPr marL="0" lvl="0" indent="0" algn="l" rtl="0">
              <a:spcBef>
                <a:spcPts val="0"/>
              </a:spcBef>
              <a:buNone/>
            </a:pPr>
            <a:r>
              <a:rPr lang="es-MX" sz="2000" dirty="0"/>
              <a:t>está respaldado por la realización de signos </a:t>
            </a:r>
          </a:p>
          <a:p>
            <a:pPr marL="0" lvl="0" indent="0" algn="l" rtl="0">
              <a:spcBef>
                <a:spcPts val="0"/>
              </a:spcBef>
              <a:buNone/>
            </a:pPr>
            <a:r>
              <a:rPr lang="es-MX" sz="2000" dirty="0"/>
              <a:t>de vida en favor del pueblo. Palabras y acciones </a:t>
            </a:r>
          </a:p>
          <a:p>
            <a:pPr marL="0" lvl="0" indent="0" algn="l" rtl="0">
              <a:spcBef>
                <a:spcPts val="0"/>
              </a:spcBef>
              <a:buNone/>
            </a:pPr>
            <a:r>
              <a:rPr lang="es-MX" sz="2000" dirty="0"/>
              <a:t>van de la mano. Los hermanos y hermanas </a:t>
            </a:r>
          </a:p>
          <a:p>
            <a:pPr marL="0" lvl="0" indent="0" algn="l" rtl="0">
              <a:spcBef>
                <a:spcPts val="0"/>
              </a:spcBef>
              <a:buNone/>
            </a:pPr>
            <a:r>
              <a:rPr lang="es-MX" sz="2000" dirty="0"/>
              <a:t>impulsan así la tarea de animar, formar y </a:t>
            </a:r>
          </a:p>
          <a:p>
            <a:pPr marL="0" lvl="0" indent="0" algn="l" rtl="0">
              <a:spcBef>
                <a:spcPts val="0"/>
              </a:spcBef>
              <a:buNone/>
            </a:pPr>
            <a:r>
              <a:rPr lang="es-MX" sz="2000" dirty="0"/>
              <a:t>conducir a la comunidad, recordando las </a:t>
            </a:r>
          </a:p>
          <a:p>
            <a:pPr marL="0" lvl="0" indent="0" algn="l" rtl="0">
              <a:spcBef>
                <a:spcPts val="0"/>
              </a:spcBef>
              <a:buNone/>
            </a:pPr>
            <a:r>
              <a:rPr lang="es-MX" sz="2000" dirty="0"/>
              <a:t>palabras y gestos de Jesucristo.</a:t>
            </a:r>
            <a:endParaRPr lang="en-US" sz="2000" dirty="0"/>
          </a:p>
        </p:txBody>
      </p:sp>
    </p:spTree>
    <p:extLst>
      <p:ext uri="{BB962C8B-B14F-4D97-AF65-F5344CB8AC3E}">
        <p14:creationId xmlns:p14="http://schemas.microsoft.com/office/powerpoint/2010/main" val="4269896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86346" y="87970"/>
            <a:ext cx="8558906" cy="4981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sz="2800" dirty="0">
                <a:solidFill>
                  <a:schemeClr val="accent1"/>
                </a:solidFill>
              </a:rPr>
              <a:t>Participan de la vida comunitaria.</a:t>
            </a:r>
            <a:endParaRPr lang="es-ES" sz="2800" dirty="0">
              <a:solidFill>
                <a:schemeClr val="accent1"/>
              </a:solidFill>
            </a:endParaRPr>
          </a:p>
        </p:txBody>
      </p:sp>
      <p:pic>
        <p:nvPicPr>
          <p:cNvPr id="3" name="Imagen 2">
            <a:extLst>
              <a:ext uri="{FF2B5EF4-FFF2-40B4-BE49-F238E27FC236}">
                <a16:creationId xmlns:a16="http://schemas.microsoft.com/office/drawing/2014/main" id="{802184C1-1278-ACEE-5774-E8264BB3E1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575062" y="45855"/>
            <a:ext cx="482592" cy="498159"/>
          </a:xfrm>
          <a:prstGeom prst="rect">
            <a:avLst/>
          </a:prstGeom>
        </p:spPr>
      </p:pic>
      <p:sp>
        <p:nvSpPr>
          <p:cNvPr id="2" name="Google Shape;397;p41">
            <a:extLst>
              <a:ext uri="{FF2B5EF4-FFF2-40B4-BE49-F238E27FC236}">
                <a16:creationId xmlns:a16="http://schemas.microsoft.com/office/drawing/2014/main" id="{3E95D92D-9587-BFC6-F013-419FAFA05140}"/>
              </a:ext>
            </a:extLst>
          </p:cNvPr>
          <p:cNvSpPr txBox="1">
            <a:spLocks/>
          </p:cNvSpPr>
          <p:nvPr/>
        </p:nvSpPr>
        <p:spPr>
          <a:xfrm rot="5400000">
            <a:off x="7335124" y="2141691"/>
            <a:ext cx="3290110" cy="327642"/>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6000" b="0" i="0" u="none" strike="noStrike" cap="none">
                <a:solidFill>
                  <a:schemeClr val="dk1"/>
                </a:solidFill>
                <a:latin typeface="Berkshire Swash"/>
                <a:ea typeface="Berkshire Swash"/>
                <a:cs typeface="Berkshire Swash"/>
                <a:sym typeface="Berkshire Swash"/>
              </a:defRPr>
            </a:lvl1pPr>
            <a:lvl2pPr marR="0" lvl="1"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000" dirty="0"/>
              <a:t>Pistas para acoger el texto…</a:t>
            </a:r>
            <a:endParaRPr lang="es-ES" sz="2000" dirty="0"/>
          </a:p>
        </p:txBody>
      </p:sp>
      <p:pic>
        <p:nvPicPr>
          <p:cNvPr id="5" name="Imagen 4">
            <a:extLst>
              <a:ext uri="{FF2B5EF4-FFF2-40B4-BE49-F238E27FC236}">
                <a16:creationId xmlns:a16="http://schemas.microsoft.com/office/drawing/2014/main" id="{D8743A3F-930C-D415-EB55-E6BF409B7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6" name="Imagen 5">
            <a:extLst>
              <a:ext uri="{FF2B5EF4-FFF2-40B4-BE49-F238E27FC236}">
                <a16:creationId xmlns:a16="http://schemas.microsoft.com/office/drawing/2014/main" id="{DE343BBC-E3DF-BE0D-7F9B-FA4BEFDDEC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8866" y="4746834"/>
            <a:ext cx="958788" cy="273184"/>
          </a:xfrm>
          <a:prstGeom prst="rect">
            <a:avLst/>
          </a:prstGeom>
        </p:spPr>
      </p:pic>
      <p:sp>
        <p:nvSpPr>
          <p:cNvPr id="398" name="Google Shape;398;p41"/>
          <p:cNvSpPr txBox="1">
            <a:spLocks noGrp="1"/>
          </p:cNvSpPr>
          <p:nvPr>
            <p:ph type="subTitle" idx="1"/>
          </p:nvPr>
        </p:nvSpPr>
        <p:spPr>
          <a:xfrm>
            <a:off x="280120" y="512831"/>
            <a:ext cx="8329686" cy="4376692"/>
          </a:xfrm>
          <a:prstGeom prst="rect">
            <a:avLst/>
          </a:prstGeom>
        </p:spPr>
        <p:txBody>
          <a:bodyPr spcFirstLastPara="1" wrap="square" lIns="91425" tIns="91425" rIns="91425" bIns="91425" anchor="ctr" anchorCtr="0">
            <a:noAutofit/>
          </a:bodyPr>
          <a:lstStyle/>
          <a:p>
            <a:pPr marL="0" lvl="0" indent="0" rtl="0">
              <a:spcBef>
                <a:spcPts val="0"/>
              </a:spcBef>
              <a:buNone/>
            </a:pPr>
            <a:r>
              <a:rPr lang="es-MX" sz="2000" dirty="0"/>
              <a:t>Los primeros cristianos tenían gestos y sentimientos con los que</a:t>
            </a:r>
          </a:p>
          <a:p>
            <a:pPr marL="0" lvl="0" indent="0" rtl="0">
              <a:spcBef>
                <a:spcPts val="0"/>
              </a:spcBef>
              <a:buNone/>
            </a:pPr>
            <a:r>
              <a:rPr lang="es-MX" sz="2000" dirty="0"/>
              <a:t>expresaban su vida comunitaria, por ejemplo: acudían asiduamente para conversar con los hermanos sobre sus sueños y dificultades, trabajos y desafíos; sobre las cosas que acontecían en la casa, en la plaza o en el templo. También compartían todo lo que tenían, en una especie de “caja común”, pues entendían que los bienes no eran propiedad para acumular, sino dones de Dios para repartirlos solidariamente. Finalmente, tenían un solo </a:t>
            </a:r>
          </a:p>
          <a:p>
            <a:pPr marL="0" lvl="0" indent="0" rtl="0">
              <a:spcBef>
                <a:spcPts val="0"/>
              </a:spcBef>
              <a:buNone/>
            </a:pPr>
            <a:r>
              <a:rPr lang="es-MX" sz="2000" dirty="0"/>
              <a:t>corazón y una sola alma, es decir </a:t>
            </a:r>
          </a:p>
          <a:p>
            <a:pPr marL="0" lvl="0" indent="0" rtl="0">
              <a:spcBef>
                <a:spcPts val="0"/>
              </a:spcBef>
              <a:buNone/>
            </a:pPr>
            <a:r>
              <a:rPr lang="es-MX" sz="2000" dirty="0"/>
              <a:t>¡compartían los mismos sentimientos! </a:t>
            </a:r>
          </a:p>
          <a:p>
            <a:pPr marL="0" lvl="0" indent="0" rtl="0">
              <a:spcBef>
                <a:spcPts val="0"/>
              </a:spcBef>
              <a:buNone/>
            </a:pPr>
            <a:r>
              <a:rPr lang="es-MX" sz="2000" dirty="0"/>
              <a:t>Así lograban superar </a:t>
            </a:r>
          </a:p>
          <a:p>
            <a:pPr marL="0" lvl="0" indent="0" rtl="0">
              <a:spcBef>
                <a:spcPts val="0"/>
              </a:spcBef>
              <a:buNone/>
            </a:pPr>
            <a:r>
              <a:rPr lang="es-MX" sz="2000" dirty="0"/>
              <a:t>el racismo, el machismo </a:t>
            </a:r>
          </a:p>
          <a:p>
            <a:pPr marL="0" lvl="0" indent="0" rtl="0">
              <a:spcBef>
                <a:spcPts val="0"/>
              </a:spcBef>
              <a:buNone/>
            </a:pPr>
            <a:r>
              <a:rPr lang="es-MX" sz="2000" dirty="0"/>
              <a:t>y los resentimientos.</a:t>
            </a:r>
            <a:endParaRPr lang="en-US" sz="2000" dirty="0"/>
          </a:p>
        </p:txBody>
      </p:sp>
      <p:pic>
        <p:nvPicPr>
          <p:cNvPr id="8" name="Imagen 7">
            <a:extLst>
              <a:ext uri="{FF2B5EF4-FFF2-40B4-BE49-F238E27FC236}">
                <a16:creationId xmlns:a16="http://schemas.microsoft.com/office/drawing/2014/main" id="{18090104-9C65-55F1-3306-B0B94DCA09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68" y="2752078"/>
            <a:ext cx="4995909" cy="2267940"/>
          </a:xfrm>
          <a:prstGeom prst="rect">
            <a:avLst/>
          </a:prstGeom>
        </p:spPr>
      </p:pic>
    </p:spTree>
    <p:extLst>
      <p:ext uri="{BB962C8B-B14F-4D97-AF65-F5344CB8AC3E}">
        <p14:creationId xmlns:p14="http://schemas.microsoft.com/office/powerpoint/2010/main" val="326064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86346" y="87970"/>
            <a:ext cx="8558906" cy="4981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sz="2800" dirty="0">
                <a:solidFill>
                  <a:schemeClr val="accent1"/>
                </a:solidFill>
              </a:rPr>
              <a:t>Participan de la fracción del pan.</a:t>
            </a:r>
            <a:endParaRPr lang="es-ES" sz="2800" dirty="0">
              <a:solidFill>
                <a:schemeClr val="accent1"/>
              </a:solidFill>
            </a:endParaRPr>
          </a:p>
        </p:txBody>
      </p:sp>
      <p:pic>
        <p:nvPicPr>
          <p:cNvPr id="3" name="Imagen 2">
            <a:extLst>
              <a:ext uri="{FF2B5EF4-FFF2-40B4-BE49-F238E27FC236}">
                <a16:creationId xmlns:a16="http://schemas.microsoft.com/office/drawing/2014/main" id="{802184C1-1278-ACEE-5774-E8264BB3E1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575062" y="45855"/>
            <a:ext cx="482592" cy="498159"/>
          </a:xfrm>
          <a:prstGeom prst="rect">
            <a:avLst/>
          </a:prstGeom>
        </p:spPr>
      </p:pic>
      <p:sp>
        <p:nvSpPr>
          <p:cNvPr id="2" name="Google Shape;397;p41">
            <a:extLst>
              <a:ext uri="{FF2B5EF4-FFF2-40B4-BE49-F238E27FC236}">
                <a16:creationId xmlns:a16="http://schemas.microsoft.com/office/drawing/2014/main" id="{3E95D92D-9587-BFC6-F013-419FAFA05140}"/>
              </a:ext>
            </a:extLst>
          </p:cNvPr>
          <p:cNvSpPr txBox="1">
            <a:spLocks/>
          </p:cNvSpPr>
          <p:nvPr/>
        </p:nvSpPr>
        <p:spPr>
          <a:xfrm rot="5400000">
            <a:off x="7335124" y="2141691"/>
            <a:ext cx="3290110" cy="327642"/>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Berkshire Swash"/>
              <a:buNone/>
              <a:defRPr sz="6000" b="0" i="0" u="none" strike="noStrike" cap="none">
                <a:solidFill>
                  <a:schemeClr val="dk1"/>
                </a:solidFill>
                <a:latin typeface="Berkshire Swash"/>
                <a:ea typeface="Berkshire Swash"/>
                <a:cs typeface="Berkshire Swash"/>
                <a:sym typeface="Berkshire Swash"/>
              </a:defRPr>
            </a:lvl1pPr>
            <a:lvl2pPr marR="0" lvl="1"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r>
              <a:rPr lang="es-MX" sz="2000" dirty="0"/>
              <a:t>Pistas para acoger el texto…</a:t>
            </a:r>
            <a:endParaRPr lang="es-ES" sz="2000" dirty="0"/>
          </a:p>
        </p:txBody>
      </p:sp>
      <p:pic>
        <p:nvPicPr>
          <p:cNvPr id="5" name="Imagen 4">
            <a:extLst>
              <a:ext uri="{FF2B5EF4-FFF2-40B4-BE49-F238E27FC236}">
                <a16:creationId xmlns:a16="http://schemas.microsoft.com/office/drawing/2014/main" id="{D8743A3F-930C-D415-EB55-E6BF409B7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175" y="0"/>
            <a:ext cx="4597650" cy="5143500"/>
          </a:xfrm>
          <a:prstGeom prst="rect">
            <a:avLst/>
          </a:prstGeom>
        </p:spPr>
      </p:pic>
      <p:pic>
        <p:nvPicPr>
          <p:cNvPr id="6" name="Imagen 5">
            <a:extLst>
              <a:ext uri="{FF2B5EF4-FFF2-40B4-BE49-F238E27FC236}">
                <a16:creationId xmlns:a16="http://schemas.microsoft.com/office/drawing/2014/main" id="{DE343BBC-E3DF-BE0D-7F9B-FA4BEFDDEC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8866" y="4746834"/>
            <a:ext cx="958788" cy="273184"/>
          </a:xfrm>
          <a:prstGeom prst="rect">
            <a:avLst/>
          </a:prstGeom>
        </p:spPr>
      </p:pic>
      <p:pic>
        <p:nvPicPr>
          <p:cNvPr id="7" name="Imagen 6">
            <a:extLst>
              <a:ext uri="{FF2B5EF4-FFF2-40B4-BE49-F238E27FC236}">
                <a16:creationId xmlns:a16="http://schemas.microsoft.com/office/drawing/2014/main" id="{4F686C09-1A99-785B-0116-0718AA1CC6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9063" y="2334827"/>
            <a:ext cx="4410610" cy="2808673"/>
          </a:xfrm>
          <a:prstGeom prst="rect">
            <a:avLst/>
          </a:prstGeom>
        </p:spPr>
      </p:pic>
      <p:sp>
        <p:nvSpPr>
          <p:cNvPr id="398" name="Google Shape;398;p41"/>
          <p:cNvSpPr txBox="1">
            <a:spLocks noGrp="1"/>
          </p:cNvSpPr>
          <p:nvPr>
            <p:ph type="subTitle" idx="1"/>
          </p:nvPr>
        </p:nvSpPr>
        <p:spPr>
          <a:xfrm>
            <a:off x="280120" y="512831"/>
            <a:ext cx="8089141" cy="4376692"/>
          </a:xfrm>
          <a:prstGeom prst="rect">
            <a:avLst/>
          </a:prstGeom>
        </p:spPr>
        <p:txBody>
          <a:bodyPr spcFirstLastPara="1" wrap="square" lIns="91425" tIns="91425" rIns="91425" bIns="91425" anchor="ctr" anchorCtr="0">
            <a:noAutofit/>
          </a:bodyPr>
          <a:lstStyle/>
          <a:p>
            <a:pPr marL="0" lvl="0" indent="0" algn="l" rtl="0">
              <a:spcBef>
                <a:spcPts val="0"/>
              </a:spcBef>
              <a:buNone/>
            </a:pPr>
            <a:r>
              <a:rPr lang="es-MX" sz="2400" dirty="0"/>
              <a:t>Acudían asiduamente a la fracción del pan, porque desde siempre este ha sido el sacramento por excelencia, que permite reconocer a los discípulos de Jesús. El lugar para compartir el pan era una casa, donde se reunían sintiéndose una sola </a:t>
            </a:r>
          </a:p>
          <a:p>
            <a:pPr marL="0" lvl="0" indent="0" algn="l" rtl="0">
              <a:spcBef>
                <a:spcPts val="0"/>
              </a:spcBef>
              <a:buNone/>
            </a:pPr>
            <a:r>
              <a:rPr lang="es-MX" sz="2400" dirty="0"/>
              <a:t>familia, haciendo todas las cosas con </a:t>
            </a:r>
          </a:p>
          <a:p>
            <a:pPr marL="0" lvl="0" indent="0" algn="l" rtl="0">
              <a:spcBef>
                <a:spcPts val="0"/>
              </a:spcBef>
              <a:buNone/>
            </a:pPr>
            <a:r>
              <a:rPr lang="es-MX" sz="2400" dirty="0"/>
              <a:t>alegría y sencillez, sin pompas ni lujos. </a:t>
            </a:r>
          </a:p>
          <a:p>
            <a:pPr marL="0" lvl="0" indent="0" algn="l" rtl="0">
              <a:spcBef>
                <a:spcPts val="0"/>
              </a:spcBef>
              <a:buNone/>
            </a:pPr>
            <a:r>
              <a:rPr lang="es-MX" sz="2400" dirty="0"/>
              <a:t>¿Cuán lejos o cerca estamos de</a:t>
            </a:r>
          </a:p>
          <a:p>
            <a:pPr marL="0" lvl="0" indent="0" algn="l" rtl="0">
              <a:spcBef>
                <a:spcPts val="0"/>
              </a:spcBef>
              <a:buNone/>
            </a:pPr>
            <a:r>
              <a:rPr lang="es-MX" sz="2400" dirty="0"/>
              <a:t> estos detalles en nuestra</a:t>
            </a:r>
          </a:p>
          <a:p>
            <a:pPr marL="0" lvl="0" indent="0" algn="l" rtl="0">
              <a:spcBef>
                <a:spcPts val="0"/>
              </a:spcBef>
              <a:buNone/>
            </a:pPr>
            <a:r>
              <a:rPr lang="es-MX" sz="2400" dirty="0"/>
              <a:t> comunidad?</a:t>
            </a:r>
            <a:endParaRPr lang="en-US" sz="2400" dirty="0"/>
          </a:p>
        </p:txBody>
      </p:sp>
    </p:spTree>
    <p:extLst>
      <p:ext uri="{BB962C8B-B14F-4D97-AF65-F5344CB8AC3E}">
        <p14:creationId xmlns:p14="http://schemas.microsoft.com/office/powerpoint/2010/main" val="2668072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Enjoy Poetry Break Day by Slidesgo">
  <a:themeElements>
    <a:clrScheme name="Simple Light">
      <a:dk1>
        <a:srgbClr val="4B2100"/>
      </a:dk1>
      <a:lt1>
        <a:srgbClr val="FFFFFF"/>
      </a:lt1>
      <a:dk2>
        <a:srgbClr val="FFEFF3"/>
      </a:dk2>
      <a:lt2>
        <a:srgbClr val="E2BF93"/>
      </a:lt2>
      <a:accent1>
        <a:srgbClr val="A5532E"/>
      </a:accent1>
      <a:accent2>
        <a:srgbClr val="EF660E"/>
      </a:accent2>
      <a:accent3>
        <a:srgbClr val="EAB748"/>
      </a:accent3>
      <a:accent4>
        <a:srgbClr val="D45374"/>
      </a:accent4>
      <a:accent5>
        <a:srgbClr val="F4D0CA"/>
      </a:accent5>
      <a:accent6>
        <a:srgbClr val="4E466C"/>
      </a:accent6>
      <a:hlink>
        <a:srgbClr val="4B2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joy Poetry Break Day by Slidesgo">
  <a:themeElements>
    <a:clrScheme name="Simple Light">
      <a:dk1>
        <a:srgbClr val="4B2100"/>
      </a:dk1>
      <a:lt1>
        <a:srgbClr val="FFFFFF"/>
      </a:lt1>
      <a:dk2>
        <a:srgbClr val="FFEFF3"/>
      </a:dk2>
      <a:lt2>
        <a:srgbClr val="E2BF93"/>
      </a:lt2>
      <a:accent1>
        <a:srgbClr val="A5532E"/>
      </a:accent1>
      <a:accent2>
        <a:srgbClr val="EF660E"/>
      </a:accent2>
      <a:accent3>
        <a:srgbClr val="EAB748"/>
      </a:accent3>
      <a:accent4>
        <a:srgbClr val="D45374"/>
      </a:accent4>
      <a:accent5>
        <a:srgbClr val="F4D0CA"/>
      </a:accent5>
      <a:accent6>
        <a:srgbClr val="4E466C"/>
      </a:accent6>
      <a:hlink>
        <a:srgbClr val="4B2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1906</Words>
  <Application>Microsoft Office PowerPoint</Application>
  <PresentationFormat>Presentación en pantalla (16:9)</PresentationFormat>
  <Paragraphs>117</Paragraphs>
  <Slides>23</Slides>
  <Notes>23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23</vt:i4>
      </vt:variant>
    </vt:vector>
  </HeadingPairs>
  <TitlesOfParts>
    <vt:vector size="31" baseType="lpstr">
      <vt:lpstr>Berkshire Swash</vt:lpstr>
      <vt:lpstr>Didact Gothic</vt:lpstr>
      <vt:lpstr>Bitter</vt:lpstr>
      <vt:lpstr>Arial</vt:lpstr>
      <vt:lpstr>PT Sans</vt:lpstr>
      <vt:lpstr>Nunito</vt:lpstr>
      <vt:lpstr>Enjoy Poetry Break Day by Slidesgo</vt:lpstr>
      <vt:lpstr>1_Enjoy Poetry Break Day by Slidesgo</vt:lpstr>
      <vt:lpstr>Estudio Orante De Hechos de  los Apóstoles</vt:lpstr>
      <vt:lpstr>Tema 3</vt:lpstr>
      <vt:lpstr>Introducción</vt:lpstr>
      <vt:lpstr>1. Lectura: Hch 2,42-47</vt:lpstr>
      <vt:lpstr>1. Lectura: Hch 2,42-47</vt:lpstr>
      <vt:lpstr>Pistas para acoger el texto…</vt:lpstr>
      <vt:lpstr>Participar en la enseñanza de los apóstoles.</vt:lpstr>
      <vt:lpstr>Participan de la vida comunitaria.</vt:lpstr>
      <vt:lpstr>Participan de la fracción del pan.</vt:lpstr>
      <vt:lpstr>Participan de la oración.</vt:lpstr>
      <vt:lpstr>Claves para comprender Hechos 2,42-47</vt:lpstr>
      <vt:lpstr>Claves para comprender Hechos 2,42-47</vt:lpstr>
      <vt:lpstr>Claves para comprender Hechos 2,42-47</vt:lpstr>
      <vt:lpstr>Claves para comprender Hechos 1,6-12.14</vt:lpstr>
      <vt:lpstr>2. Meditación</vt:lpstr>
      <vt:lpstr>3. Oración</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Estudio Orante De Hechos de  los Apóstoles</dc:title>
  <dc:creator>Cursos</dc:creator>
  <cp:lastModifiedBy>Cursos</cp:lastModifiedBy>
  <cp:revision>15</cp:revision>
  <dcterms:modified xsi:type="dcterms:W3CDTF">2024-06-10T19:44:35Z</dcterms:modified>
</cp:coreProperties>
</file>